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3"/>
  </p:notesMasterIdLst>
  <p:sldIdLst>
    <p:sldId id="256" r:id="rId5"/>
    <p:sldId id="1313" r:id="rId6"/>
    <p:sldId id="1320" r:id="rId7"/>
    <p:sldId id="1340" r:id="rId8"/>
    <p:sldId id="1334" r:id="rId9"/>
    <p:sldId id="1338" r:id="rId10"/>
    <p:sldId id="1342" r:id="rId11"/>
    <p:sldId id="1310" r:id="rId12"/>
    <p:sldId id="1341" r:id="rId13"/>
    <p:sldId id="1344" r:id="rId14"/>
    <p:sldId id="1347" r:id="rId15"/>
    <p:sldId id="1348" r:id="rId16"/>
    <p:sldId id="1362" r:id="rId17"/>
    <p:sldId id="1361" r:id="rId18"/>
    <p:sldId id="1328" r:id="rId19"/>
    <p:sldId id="1363" r:id="rId20"/>
    <p:sldId id="1364" r:id="rId21"/>
    <p:sldId id="136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EE06CA-56B3-46AF-B8B2-208B780D5829}">
          <p14:sldIdLst>
            <p14:sldId id="256"/>
            <p14:sldId id="1313"/>
            <p14:sldId id="1320"/>
            <p14:sldId id="1340"/>
            <p14:sldId id="1334"/>
            <p14:sldId id="1338"/>
            <p14:sldId id="1342"/>
            <p14:sldId id="1310"/>
            <p14:sldId id="1341"/>
            <p14:sldId id="1344"/>
          </p14:sldIdLst>
        </p14:section>
        <p14:section name="Untitled Section" id="{75B28B5D-1235-4A19-A41D-3CD65CF36662}">
          <p14:sldIdLst>
            <p14:sldId id="1347"/>
            <p14:sldId id="1348"/>
            <p14:sldId id="1362"/>
            <p14:sldId id="1361"/>
            <p14:sldId id="1328"/>
            <p14:sldId id="1363"/>
            <p14:sldId id="1364"/>
            <p14:sldId id="1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F7F"/>
    <a:srgbClr val="8EAFAE"/>
    <a:srgbClr val="86B79D"/>
    <a:srgbClr val="A2C777"/>
    <a:srgbClr val="969FA7"/>
    <a:srgbClr val="800000"/>
    <a:srgbClr val="F6E6D6"/>
    <a:srgbClr val="D4B6E0"/>
    <a:srgbClr val="EA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027" autoAdjust="0"/>
  </p:normalViewPr>
  <p:slideViewPr>
    <p:cSldViewPr snapToGrid="0">
      <p:cViewPr varScale="1">
        <p:scale>
          <a:sx n="92" d="100"/>
          <a:sy n="92" d="100"/>
        </p:scale>
        <p:origin x="295" y="5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36.png"/><Relationship Id="rId7" Type="http://schemas.openxmlformats.org/officeDocument/2006/relationships/image" Target="../media/image47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svg"/><Relationship Id="rId17" Type="http://schemas.openxmlformats.org/officeDocument/2006/relationships/image" Target="../media/image69.png"/><Relationship Id="rId2" Type="http://schemas.openxmlformats.org/officeDocument/2006/relationships/image" Target="../media/image54.svg"/><Relationship Id="rId16" Type="http://schemas.openxmlformats.org/officeDocument/2006/relationships/image" Target="../media/image68.svg"/><Relationship Id="rId20" Type="http://schemas.openxmlformats.org/officeDocument/2006/relationships/image" Target="../media/image72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svg"/><Relationship Id="rId19" Type="http://schemas.openxmlformats.org/officeDocument/2006/relationships/image" Target="../media/image71.png"/><Relationship Id="rId4" Type="http://schemas.openxmlformats.org/officeDocument/2006/relationships/image" Target="../media/image56.svg"/><Relationship Id="rId9" Type="http://schemas.openxmlformats.org/officeDocument/2006/relationships/image" Target="../media/image61.png"/><Relationship Id="rId14" Type="http://schemas.openxmlformats.org/officeDocument/2006/relationships/image" Target="../media/image66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WMUK_board_meeting_November_2011.jpg" TargetMode="External"/><Relationship Id="rId3" Type="http://schemas.openxmlformats.org/officeDocument/2006/relationships/image" Target="../media/image75.png"/><Relationship Id="rId7" Type="http://schemas.openxmlformats.org/officeDocument/2006/relationships/image" Target="../media/image79.jpeg"/><Relationship Id="rId2" Type="http://schemas.openxmlformats.org/officeDocument/2006/relationships/image" Target="../media/image74.svg"/><Relationship Id="rId1" Type="http://schemas.openxmlformats.org/officeDocument/2006/relationships/image" Target="../media/image73.png"/><Relationship Id="rId6" Type="http://schemas.openxmlformats.org/officeDocument/2006/relationships/image" Target="../media/image78.svg"/><Relationship Id="rId5" Type="http://schemas.openxmlformats.org/officeDocument/2006/relationships/image" Target="../media/image77.png"/><Relationship Id="rId10" Type="http://schemas.openxmlformats.org/officeDocument/2006/relationships/hyperlink" Target="http://fabiusmaximus.com/2012/12/31/internet-communities-47427/" TargetMode="External"/><Relationship Id="rId4" Type="http://schemas.openxmlformats.org/officeDocument/2006/relationships/image" Target="../media/image76.svg"/><Relationship Id="rId9" Type="http://schemas.openxmlformats.org/officeDocument/2006/relationships/image" Target="../media/image80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36.png"/><Relationship Id="rId7" Type="http://schemas.openxmlformats.org/officeDocument/2006/relationships/image" Target="../media/image47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svg"/><Relationship Id="rId17" Type="http://schemas.openxmlformats.org/officeDocument/2006/relationships/image" Target="../media/image69.png"/><Relationship Id="rId2" Type="http://schemas.openxmlformats.org/officeDocument/2006/relationships/image" Target="../media/image54.svg"/><Relationship Id="rId16" Type="http://schemas.openxmlformats.org/officeDocument/2006/relationships/image" Target="../media/image68.svg"/><Relationship Id="rId20" Type="http://schemas.openxmlformats.org/officeDocument/2006/relationships/image" Target="../media/image72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svg"/><Relationship Id="rId19" Type="http://schemas.openxmlformats.org/officeDocument/2006/relationships/image" Target="../media/image71.png"/><Relationship Id="rId4" Type="http://schemas.openxmlformats.org/officeDocument/2006/relationships/image" Target="../media/image56.svg"/><Relationship Id="rId9" Type="http://schemas.openxmlformats.org/officeDocument/2006/relationships/image" Target="../media/image61.png"/><Relationship Id="rId14" Type="http://schemas.openxmlformats.org/officeDocument/2006/relationships/image" Target="../media/image66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WMUK_board_meeting_November_2011.jpg" TargetMode="External"/><Relationship Id="rId3" Type="http://schemas.openxmlformats.org/officeDocument/2006/relationships/image" Target="../media/image75.png"/><Relationship Id="rId7" Type="http://schemas.openxmlformats.org/officeDocument/2006/relationships/image" Target="../media/image79.jpeg"/><Relationship Id="rId2" Type="http://schemas.openxmlformats.org/officeDocument/2006/relationships/image" Target="../media/image74.svg"/><Relationship Id="rId1" Type="http://schemas.openxmlformats.org/officeDocument/2006/relationships/image" Target="../media/image73.png"/><Relationship Id="rId6" Type="http://schemas.openxmlformats.org/officeDocument/2006/relationships/image" Target="../media/image78.svg"/><Relationship Id="rId5" Type="http://schemas.openxmlformats.org/officeDocument/2006/relationships/image" Target="../media/image77.png"/><Relationship Id="rId10" Type="http://schemas.openxmlformats.org/officeDocument/2006/relationships/hyperlink" Target="http://fabiusmaximus.com/2012/12/31/internet-communities-47427/" TargetMode="External"/><Relationship Id="rId4" Type="http://schemas.openxmlformats.org/officeDocument/2006/relationships/image" Target="../media/image76.svg"/><Relationship Id="rId9" Type="http://schemas.openxmlformats.org/officeDocument/2006/relationships/image" Target="../media/image80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C70DE2-C869-4A8D-8106-DE94D665D338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C80B57B1-36D8-4164-9092-5A20322499A7}">
      <dgm:prSet custT="1"/>
      <dgm:spPr/>
      <dgm:t>
        <a:bodyPr/>
        <a:lstStyle/>
        <a:p>
          <a:r>
            <a:rPr lang="en-US" sz="3600" i="1" dirty="0"/>
            <a:t>SRPP: Strategic Regional Policy Plan</a:t>
          </a:r>
        </a:p>
      </dgm:t>
    </dgm:pt>
    <dgm:pt modelId="{C9AAC5EF-A53B-4DCE-93FC-1AC96DD03709}" type="parTrans" cxnId="{DBF49C57-82FB-47AD-854A-F719E245C597}">
      <dgm:prSet/>
      <dgm:spPr/>
      <dgm:t>
        <a:bodyPr/>
        <a:lstStyle/>
        <a:p>
          <a:endParaRPr lang="en-US"/>
        </a:p>
      </dgm:t>
    </dgm:pt>
    <dgm:pt modelId="{9C2839DA-B433-4399-88AE-401644FD96F3}" type="sibTrans" cxnId="{DBF49C57-82FB-47AD-854A-F719E245C597}">
      <dgm:prSet phldrT="01" phldr="0"/>
      <dgm:spPr/>
      <dgm:t>
        <a:bodyPr/>
        <a:lstStyle/>
        <a:p>
          <a:r>
            <a:rPr lang="en-US" dirty="0"/>
            <a:t>01</a:t>
          </a:r>
        </a:p>
      </dgm:t>
    </dgm:pt>
    <dgm:pt modelId="{C5EBA21E-DE0A-4708-9FF3-0B4B2834493A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i="1" dirty="0"/>
            <a:t>Regional Data Clearing-house / IC&amp;R</a:t>
          </a:r>
        </a:p>
      </dgm:t>
    </dgm:pt>
    <dgm:pt modelId="{4BEE6017-1222-4EB7-BC11-BDA8CB2F0368}" type="parTrans" cxnId="{4431772F-26A7-4781-B2C8-D15F66978F70}">
      <dgm:prSet/>
      <dgm:spPr/>
      <dgm:t>
        <a:bodyPr/>
        <a:lstStyle/>
        <a:p>
          <a:endParaRPr lang="en-US"/>
        </a:p>
      </dgm:t>
    </dgm:pt>
    <dgm:pt modelId="{0DA88748-8FE0-471F-9C31-92BDFB098BC7}" type="sibTrans" cxnId="{4431772F-26A7-4781-B2C8-D15F66978F70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A4ADF092-EEA9-4F30-8DBE-F5B89F8620A5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i="1"/>
            <a:t>Annual Report / Financial &amp; Audit Reporting</a:t>
          </a:r>
          <a:endParaRPr lang="en-US" sz="3600" i="1" dirty="0"/>
        </a:p>
      </dgm:t>
    </dgm:pt>
    <dgm:pt modelId="{534A35EB-D8C5-4470-BDAA-76C07A3DC5BA}" type="parTrans" cxnId="{156D2285-7F87-4BDF-9EF1-2D22041AEAC1}">
      <dgm:prSet/>
      <dgm:spPr/>
      <dgm:t>
        <a:bodyPr/>
        <a:lstStyle/>
        <a:p>
          <a:endParaRPr lang="en-US"/>
        </a:p>
      </dgm:t>
    </dgm:pt>
    <dgm:pt modelId="{9766010A-DEA0-4C74-98E4-25D919CF6573}" type="sibTrans" cxnId="{156D2285-7F87-4BDF-9EF1-2D22041AEAC1}">
      <dgm:prSet phldrT="03" phldr="0"/>
      <dgm:spPr/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FF6CE900-41D1-49D6-BE56-88BA697485B9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i="1"/>
            <a:t>Regional Dispute Resolution</a:t>
          </a:r>
          <a:endParaRPr lang="en-US" sz="3600" i="1" dirty="0"/>
        </a:p>
      </dgm:t>
    </dgm:pt>
    <dgm:pt modelId="{B550455F-4A9A-4D02-983F-1675F7FEDEF0}" type="parTrans" cxnId="{E154954C-0E5C-4C74-B9B4-E04FC430995A}">
      <dgm:prSet/>
      <dgm:spPr/>
      <dgm:t>
        <a:bodyPr/>
        <a:lstStyle/>
        <a:p>
          <a:endParaRPr lang="en-US"/>
        </a:p>
      </dgm:t>
    </dgm:pt>
    <dgm:pt modelId="{5DF0C97D-F533-4A92-B9D2-29B149B004EC}" type="sibTrans" cxnId="{E154954C-0E5C-4C74-B9B4-E04FC430995A}">
      <dgm:prSet phldrT="04" phldr="0"/>
      <dgm:spPr/>
      <dgm:t>
        <a:bodyPr/>
        <a:lstStyle/>
        <a:p>
          <a:r>
            <a:rPr lang="en-US"/>
            <a:t>04</a:t>
          </a:r>
          <a:endParaRPr lang="en-US" dirty="0"/>
        </a:p>
      </dgm:t>
    </dgm:pt>
    <dgm:pt modelId="{5C615219-A8E4-4B74-AAAB-940C9A0E9A42}" type="pres">
      <dgm:prSet presAssocID="{81C70DE2-C869-4A8D-8106-DE94D665D338}" presName="Name0" presStyleCnt="0">
        <dgm:presLayoutVars>
          <dgm:animLvl val="lvl"/>
          <dgm:resizeHandles val="exact"/>
        </dgm:presLayoutVars>
      </dgm:prSet>
      <dgm:spPr/>
    </dgm:pt>
    <dgm:pt modelId="{5C015435-6A36-413C-819F-521BAAB73D0B}" type="pres">
      <dgm:prSet presAssocID="{C80B57B1-36D8-4164-9092-5A20322499A7}" presName="compositeNode" presStyleCnt="0">
        <dgm:presLayoutVars>
          <dgm:bulletEnabled val="1"/>
        </dgm:presLayoutVars>
      </dgm:prSet>
      <dgm:spPr/>
    </dgm:pt>
    <dgm:pt modelId="{363525DF-2DB4-49C6-BD30-87C939FB0264}" type="pres">
      <dgm:prSet presAssocID="{C80B57B1-36D8-4164-9092-5A20322499A7}" presName="bgRect" presStyleLbl="alignNode1" presStyleIdx="0" presStyleCnt="4" custScaleY="124589" custLinFactNeighborX="-112" custLinFactNeighborY="-622"/>
      <dgm:spPr/>
    </dgm:pt>
    <dgm:pt modelId="{49C084F1-DF3F-400C-A98A-A209E970F70B}" type="pres">
      <dgm:prSet presAssocID="{9C2839DA-B433-4399-88AE-401644FD96F3}" presName="sibTransNodeRect" presStyleLbl="alignNode1" presStyleIdx="0" presStyleCnt="4" custLinFactNeighborY="-10400">
        <dgm:presLayoutVars>
          <dgm:chMax val="0"/>
          <dgm:bulletEnabled val="1"/>
        </dgm:presLayoutVars>
      </dgm:prSet>
      <dgm:spPr/>
    </dgm:pt>
    <dgm:pt modelId="{0273479C-0BA1-4E2F-9E9D-97A22967EA2A}" type="pres">
      <dgm:prSet presAssocID="{C80B57B1-36D8-4164-9092-5A20322499A7}" presName="nodeRect" presStyleLbl="alignNode1" presStyleIdx="0" presStyleCnt="4">
        <dgm:presLayoutVars>
          <dgm:bulletEnabled val="1"/>
        </dgm:presLayoutVars>
      </dgm:prSet>
      <dgm:spPr/>
    </dgm:pt>
    <dgm:pt modelId="{29DB936C-D686-4518-8917-F5DF5E027E6F}" type="pres">
      <dgm:prSet presAssocID="{9C2839DA-B433-4399-88AE-401644FD96F3}" presName="sibTrans" presStyleCnt="0"/>
      <dgm:spPr/>
    </dgm:pt>
    <dgm:pt modelId="{3E77B680-9AAD-4D47-8ABE-2B6C4C3648FE}" type="pres">
      <dgm:prSet presAssocID="{C5EBA21E-DE0A-4708-9FF3-0B4B2834493A}" presName="compositeNode" presStyleCnt="0">
        <dgm:presLayoutVars>
          <dgm:bulletEnabled val="1"/>
        </dgm:presLayoutVars>
      </dgm:prSet>
      <dgm:spPr/>
    </dgm:pt>
    <dgm:pt modelId="{0D16B13E-BC68-4CED-8EA2-F290D880C6EA}" type="pres">
      <dgm:prSet presAssocID="{C5EBA21E-DE0A-4708-9FF3-0B4B2834493A}" presName="bgRect" presStyleLbl="alignNode1" presStyleIdx="1" presStyleCnt="4" custScaleY="123482"/>
      <dgm:spPr/>
    </dgm:pt>
    <dgm:pt modelId="{078CAAE0-DF1C-4542-945F-C418CD828B97}" type="pres">
      <dgm:prSet presAssocID="{0DA88748-8FE0-471F-9C31-92BDFB098BC7}" presName="sibTransNodeRect" presStyleLbl="alignNode1" presStyleIdx="1" presStyleCnt="4" custLinFactNeighborY="-10400">
        <dgm:presLayoutVars>
          <dgm:chMax val="0"/>
          <dgm:bulletEnabled val="1"/>
        </dgm:presLayoutVars>
      </dgm:prSet>
      <dgm:spPr/>
    </dgm:pt>
    <dgm:pt modelId="{3FC85D3C-02CA-46C0-B3CC-BEBD6FD35F46}" type="pres">
      <dgm:prSet presAssocID="{C5EBA21E-DE0A-4708-9FF3-0B4B2834493A}" presName="nodeRect" presStyleLbl="alignNode1" presStyleIdx="1" presStyleCnt="4">
        <dgm:presLayoutVars>
          <dgm:bulletEnabled val="1"/>
        </dgm:presLayoutVars>
      </dgm:prSet>
      <dgm:spPr/>
    </dgm:pt>
    <dgm:pt modelId="{762B3C42-7CD8-4E80-8A27-B7D683AA9DC2}" type="pres">
      <dgm:prSet presAssocID="{0DA88748-8FE0-471F-9C31-92BDFB098BC7}" presName="sibTrans" presStyleCnt="0"/>
      <dgm:spPr/>
    </dgm:pt>
    <dgm:pt modelId="{263F53EC-0E65-481E-9973-61EB000EFFC3}" type="pres">
      <dgm:prSet presAssocID="{A4ADF092-EEA9-4F30-8DBE-F5B89F8620A5}" presName="compositeNode" presStyleCnt="0">
        <dgm:presLayoutVars>
          <dgm:bulletEnabled val="1"/>
        </dgm:presLayoutVars>
      </dgm:prSet>
      <dgm:spPr/>
    </dgm:pt>
    <dgm:pt modelId="{E34674E1-A9B7-48AC-A015-8FD59BC1A624}" type="pres">
      <dgm:prSet presAssocID="{A4ADF092-EEA9-4F30-8DBE-F5B89F8620A5}" presName="bgRect" presStyleLbl="alignNode1" presStyleIdx="2" presStyleCnt="4" custScaleX="100248" custScaleY="123482"/>
      <dgm:spPr/>
    </dgm:pt>
    <dgm:pt modelId="{6EEAC380-0A23-4C81-883E-21DC0876864E}" type="pres">
      <dgm:prSet presAssocID="{9766010A-DEA0-4C74-98E4-25D919CF6573}" presName="sibTransNodeRect" presStyleLbl="alignNode1" presStyleIdx="2" presStyleCnt="4" custLinFactNeighborY="-10400">
        <dgm:presLayoutVars>
          <dgm:chMax val="0"/>
          <dgm:bulletEnabled val="1"/>
        </dgm:presLayoutVars>
      </dgm:prSet>
      <dgm:spPr/>
    </dgm:pt>
    <dgm:pt modelId="{91E0441C-59FC-4AEA-8F06-5ED050AB17D2}" type="pres">
      <dgm:prSet presAssocID="{A4ADF092-EEA9-4F30-8DBE-F5B89F8620A5}" presName="nodeRect" presStyleLbl="alignNode1" presStyleIdx="2" presStyleCnt="4">
        <dgm:presLayoutVars>
          <dgm:bulletEnabled val="1"/>
        </dgm:presLayoutVars>
      </dgm:prSet>
      <dgm:spPr/>
    </dgm:pt>
    <dgm:pt modelId="{58364FA2-C666-4005-8F18-D0A05A1E5FA4}" type="pres">
      <dgm:prSet presAssocID="{9766010A-DEA0-4C74-98E4-25D919CF6573}" presName="sibTrans" presStyleCnt="0"/>
      <dgm:spPr/>
    </dgm:pt>
    <dgm:pt modelId="{2D118A38-8BDD-448B-B878-67886AE7CC24}" type="pres">
      <dgm:prSet presAssocID="{FF6CE900-41D1-49D6-BE56-88BA697485B9}" presName="compositeNode" presStyleCnt="0">
        <dgm:presLayoutVars>
          <dgm:bulletEnabled val="1"/>
        </dgm:presLayoutVars>
      </dgm:prSet>
      <dgm:spPr/>
    </dgm:pt>
    <dgm:pt modelId="{44382E7F-14CE-43D0-9527-4F00A210090F}" type="pres">
      <dgm:prSet presAssocID="{FF6CE900-41D1-49D6-BE56-88BA697485B9}" presName="bgRect" presStyleLbl="alignNode1" presStyleIdx="3" presStyleCnt="4" custScaleY="123482"/>
      <dgm:spPr/>
    </dgm:pt>
    <dgm:pt modelId="{72CB7EF4-5120-4F7F-A8FC-FF01B25AB81F}" type="pres">
      <dgm:prSet presAssocID="{5DF0C97D-F533-4A92-B9D2-29B149B004EC}" presName="sibTransNodeRect" presStyleLbl="alignNode1" presStyleIdx="3" presStyleCnt="4" custLinFactNeighborY="-10400">
        <dgm:presLayoutVars>
          <dgm:chMax val="0"/>
          <dgm:bulletEnabled val="1"/>
        </dgm:presLayoutVars>
      </dgm:prSet>
      <dgm:spPr/>
    </dgm:pt>
    <dgm:pt modelId="{6C138012-B2D7-4A95-A2D1-7261D3DE0F07}" type="pres">
      <dgm:prSet presAssocID="{FF6CE900-41D1-49D6-BE56-88BA697485B9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05FAEE03-2C50-42E5-ABA3-9C1A43FF1137}" type="presOf" srcId="{A4ADF092-EEA9-4F30-8DBE-F5B89F8620A5}" destId="{E34674E1-A9B7-48AC-A015-8FD59BC1A624}" srcOrd="0" destOrd="0" presId="urn:microsoft.com/office/officeart/2016/7/layout/LinearBlockProcessNumbered"/>
    <dgm:cxn modelId="{1D6ED907-3944-4D6A-9DAA-E6748EBA04F9}" type="presOf" srcId="{C5EBA21E-DE0A-4708-9FF3-0B4B2834493A}" destId="{3FC85D3C-02CA-46C0-B3CC-BEBD6FD35F46}" srcOrd="1" destOrd="0" presId="urn:microsoft.com/office/officeart/2016/7/layout/LinearBlockProcessNumbered"/>
    <dgm:cxn modelId="{C3EBED0C-EF68-4767-8798-9627C0876F9C}" type="presOf" srcId="{5DF0C97D-F533-4A92-B9D2-29B149B004EC}" destId="{72CB7EF4-5120-4F7F-A8FC-FF01B25AB81F}" srcOrd="0" destOrd="0" presId="urn:microsoft.com/office/officeart/2016/7/layout/LinearBlockProcessNumbered"/>
    <dgm:cxn modelId="{4431772F-26A7-4781-B2C8-D15F66978F70}" srcId="{81C70DE2-C869-4A8D-8106-DE94D665D338}" destId="{C5EBA21E-DE0A-4708-9FF3-0B4B2834493A}" srcOrd="1" destOrd="0" parTransId="{4BEE6017-1222-4EB7-BC11-BDA8CB2F0368}" sibTransId="{0DA88748-8FE0-471F-9C31-92BDFB098BC7}"/>
    <dgm:cxn modelId="{26508062-FB4E-46A3-A389-E2E7B3B89B32}" type="presOf" srcId="{9766010A-DEA0-4C74-98E4-25D919CF6573}" destId="{6EEAC380-0A23-4C81-883E-21DC0876864E}" srcOrd="0" destOrd="0" presId="urn:microsoft.com/office/officeart/2016/7/layout/LinearBlockProcessNumbered"/>
    <dgm:cxn modelId="{FDD29C63-9545-4FE1-BF50-4B9ED15380E3}" type="presOf" srcId="{C5EBA21E-DE0A-4708-9FF3-0B4B2834493A}" destId="{0D16B13E-BC68-4CED-8EA2-F290D880C6EA}" srcOrd="0" destOrd="0" presId="urn:microsoft.com/office/officeart/2016/7/layout/LinearBlockProcessNumbered"/>
    <dgm:cxn modelId="{E154954C-0E5C-4C74-B9B4-E04FC430995A}" srcId="{81C70DE2-C869-4A8D-8106-DE94D665D338}" destId="{FF6CE900-41D1-49D6-BE56-88BA697485B9}" srcOrd="3" destOrd="0" parTransId="{B550455F-4A9A-4D02-983F-1675F7FEDEF0}" sibTransId="{5DF0C97D-F533-4A92-B9D2-29B149B004EC}"/>
    <dgm:cxn modelId="{DBF49C57-82FB-47AD-854A-F719E245C597}" srcId="{81C70DE2-C869-4A8D-8106-DE94D665D338}" destId="{C80B57B1-36D8-4164-9092-5A20322499A7}" srcOrd="0" destOrd="0" parTransId="{C9AAC5EF-A53B-4DCE-93FC-1AC96DD03709}" sibTransId="{9C2839DA-B433-4399-88AE-401644FD96F3}"/>
    <dgm:cxn modelId="{0828BA58-97D3-44B5-8CDC-4692F2E12FD6}" type="presOf" srcId="{A4ADF092-EEA9-4F30-8DBE-F5B89F8620A5}" destId="{91E0441C-59FC-4AEA-8F06-5ED050AB17D2}" srcOrd="1" destOrd="0" presId="urn:microsoft.com/office/officeart/2016/7/layout/LinearBlockProcessNumbered"/>
    <dgm:cxn modelId="{156D2285-7F87-4BDF-9EF1-2D22041AEAC1}" srcId="{81C70DE2-C869-4A8D-8106-DE94D665D338}" destId="{A4ADF092-EEA9-4F30-8DBE-F5B89F8620A5}" srcOrd="2" destOrd="0" parTransId="{534A35EB-D8C5-4470-BDAA-76C07A3DC5BA}" sibTransId="{9766010A-DEA0-4C74-98E4-25D919CF6573}"/>
    <dgm:cxn modelId="{33CAD586-3B88-4DDF-B2BA-CCAA930F1981}" type="presOf" srcId="{FF6CE900-41D1-49D6-BE56-88BA697485B9}" destId="{6C138012-B2D7-4A95-A2D1-7261D3DE0F07}" srcOrd="1" destOrd="0" presId="urn:microsoft.com/office/officeart/2016/7/layout/LinearBlockProcessNumbered"/>
    <dgm:cxn modelId="{2A2FBFA1-3D92-4101-9ABC-B173A199EA2E}" type="presOf" srcId="{C80B57B1-36D8-4164-9092-5A20322499A7}" destId="{363525DF-2DB4-49C6-BD30-87C939FB0264}" srcOrd="0" destOrd="0" presId="urn:microsoft.com/office/officeart/2016/7/layout/LinearBlockProcessNumbered"/>
    <dgm:cxn modelId="{46CBE1A7-92E6-46DD-921D-5121447CBB32}" type="presOf" srcId="{9C2839DA-B433-4399-88AE-401644FD96F3}" destId="{49C084F1-DF3F-400C-A98A-A209E970F70B}" srcOrd="0" destOrd="0" presId="urn:microsoft.com/office/officeart/2016/7/layout/LinearBlockProcessNumbered"/>
    <dgm:cxn modelId="{E8A935C1-0F78-4379-8BBC-E8ED66B8733A}" type="presOf" srcId="{0DA88748-8FE0-471F-9C31-92BDFB098BC7}" destId="{078CAAE0-DF1C-4542-945F-C418CD828B97}" srcOrd="0" destOrd="0" presId="urn:microsoft.com/office/officeart/2016/7/layout/LinearBlockProcessNumbered"/>
    <dgm:cxn modelId="{A2D7A0C4-5F5D-4872-9E98-50F8B38C0326}" type="presOf" srcId="{FF6CE900-41D1-49D6-BE56-88BA697485B9}" destId="{44382E7F-14CE-43D0-9527-4F00A210090F}" srcOrd="0" destOrd="0" presId="urn:microsoft.com/office/officeart/2016/7/layout/LinearBlockProcessNumbered"/>
    <dgm:cxn modelId="{70416BE3-7CBF-4FA9-B35C-BF11116F1039}" type="presOf" srcId="{81C70DE2-C869-4A8D-8106-DE94D665D338}" destId="{5C615219-A8E4-4B74-AAAB-940C9A0E9A42}" srcOrd="0" destOrd="0" presId="urn:microsoft.com/office/officeart/2016/7/layout/LinearBlockProcessNumbered"/>
    <dgm:cxn modelId="{22FD59FC-D49F-48FC-BFE5-AED977FFADCC}" type="presOf" srcId="{C80B57B1-36D8-4164-9092-5A20322499A7}" destId="{0273479C-0BA1-4E2F-9E9D-97A22967EA2A}" srcOrd="1" destOrd="0" presId="urn:microsoft.com/office/officeart/2016/7/layout/LinearBlockProcessNumbered"/>
    <dgm:cxn modelId="{01833BEB-6357-4253-97F6-78EB96779B13}" type="presParOf" srcId="{5C615219-A8E4-4B74-AAAB-940C9A0E9A42}" destId="{5C015435-6A36-413C-819F-521BAAB73D0B}" srcOrd="0" destOrd="0" presId="urn:microsoft.com/office/officeart/2016/7/layout/LinearBlockProcessNumbered"/>
    <dgm:cxn modelId="{F755F104-4407-4FA0-9953-40F89C567BD8}" type="presParOf" srcId="{5C015435-6A36-413C-819F-521BAAB73D0B}" destId="{363525DF-2DB4-49C6-BD30-87C939FB0264}" srcOrd="0" destOrd="0" presId="urn:microsoft.com/office/officeart/2016/7/layout/LinearBlockProcessNumbered"/>
    <dgm:cxn modelId="{36E1F9E0-6565-47FC-A8EA-1F2F5E6FE8E7}" type="presParOf" srcId="{5C015435-6A36-413C-819F-521BAAB73D0B}" destId="{49C084F1-DF3F-400C-A98A-A209E970F70B}" srcOrd="1" destOrd="0" presId="urn:microsoft.com/office/officeart/2016/7/layout/LinearBlockProcessNumbered"/>
    <dgm:cxn modelId="{204652FF-B0A7-47EF-92FF-15A2DC67FBD2}" type="presParOf" srcId="{5C015435-6A36-413C-819F-521BAAB73D0B}" destId="{0273479C-0BA1-4E2F-9E9D-97A22967EA2A}" srcOrd="2" destOrd="0" presId="urn:microsoft.com/office/officeart/2016/7/layout/LinearBlockProcessNumbered"/>
    <dgm:cxn modelId="{DA1A1589-675C-4A44-A469-4167DCE87E93}" type="presParOf" srcId="{5C615219-A8E4-4B74-AAAB-940C9A0E9A42}" destId="{29DB936C-D686-4518-8917-F5DF5E027E6F}" srcOrd="1" destOrd="0" presId="urn:microsoft.com/office/officeart/2016/7/layout/LinearBlockProcessNumbered"/>
    <dgm:cxn modelId="{60367BDB-B47B-4235-9DF9-9CD559D9A2ED}" type="presParOf" srcId="{5C615219-A8E4-4B74-AAAB-940C9A0E9A42}" destId="{3E77B680-9AAD-4D47-8ABE-2B6C4C3648FE}" srcOrd="2" destOrd="0" presId="urn:microsoft.com/office/officeart/2016/7/layout/LinearBlockProcessNumbered"/>
    <dgm:cxn modelId="{76AD0885-6C5E-494E-9D17-3460189B53AB}" type="presParOf" srcId="{3E77B680-9AAD-4D47-8ABE-2B6C4C3648FE}" destId="{0D16B13E-BC68-4CED-8EA2-F290D880C6EA}" srcOrd="0" destOrd="0" presId="urn:microsoft.com/office/officeart/2016/7/layout/LinearBlockProcessNumbered"/>
    <dgm:cxn modelId="{7EC79E32-F9D5-4496-B223-729CF2FFCE07}" type="presParOf" srcId="{3E77B680-9AAD-4D47-8ABE-2B6C4C3648FE}" destId="{078CAAE0-DF1C-4542-945F-C418CD828B97}" srcOrd="1" destOrd="0" presId="urn:microsoft.com/office/officeart/2016/7/layout/LinearBlockProcessNumbered"/>
    <dgm:cxn modelId="{4A646C4B-9C06-4FB7-A482-2D03A2D9233F}" type="presParOf" srcId="{3E77B680-9AAD-4D47-8ABE-2B6C4C3648FE}" destId="{3FC85D3C-02CA-46C0-B3CC-BEBD6FD35F46}" srcOrd="2" destOrd="0" presId="urn:microsoft.com/office/officeart/2016/7/layout/LinearBlockProcessNumbered"/>
    <dgm:cxn modelId="{59CD9755-DE83-49E7-8B15-B2DA22F67C32}" type="presParOf" srcId="{5C615219-A8E4-4B74-AAAB-940C9A0E9A42}" destId="{762B3C42-7CD8-4E80-8A27-B7D683AA9DC2}" srcOrd="3" destOrd="0" presId="urn:microsoft.com/office/officeart/2016/7/layout/LinearBlockProcessNumbered"/>
    <dgm:cxn modelId="{20DA66E3-AA46-4AE4-8DBF-A3FB6AD75E93}" type="presParOf" srcId="{5C615219-A8E4-4B74-AAAB-940C9A0E9A42}" destId="{263F53EC-0E65-481E-9973-61EB000EFFC3}" srcOrd="4" destOrd="0" presId="urn:microsoft.com/office/officeart/2016/7/layout/LinearBlockProcessNumbered"/>
    <dgm:cxn modelId="{F0DB0959-CA02-4FA0-AA1A-BB0E49CBFB00}" type="presParOf" srcId="{263F53EC-0E65-481E-9973-61EB000EFFC3}" destId="{E34674E1-A9B7-48AC-A015-8FD59BC1A624}" srcOrd="0" destOrd="0" presId="urn:microsoft.com/office/officeart/2016/7/layout/LinearBlockProcessNumbered"/>
    <dgm:cxn modelId="{C5E77050-25A3-4C06-BF6B-78B2F5A1DC98}" type="presParOf" srcId="{263F53EC-0E65-481E-9973-61EB000EFFC3}" destId="{6EEAC380-0A23-4C81-883E-21DC0876864E}" srcOrd="1" destOrd="0" presId="urn:microsoft.com/office/officeart/2016/7/layout/LinearBlockProcessNumbered"/>
    <dgm:cxn modelId="{D8EB1C8B-BD5F-4142-8F8A-4B81170FA534}" type="presParOf" srcId="{263F53EC-0E65-481E-9973-61EB000EFFC3}" destId="{91E0441C-59FC-4AEA-8F06-5ED050AB17D2}" srcOrd="2" destOrd="0" presId="urn:microsoft.com/office/officeart/2016/7/layout/LinearBlockProcessNumbered"/>
    <dgm:cxn modelId="{46265094-2B02-4517-BF29-7DA452DE5DBA}" type="presParOf" srcId="{5C615219-A8E4-4B74-AAAB-940C9A0E9A42}" destId="{58364FA2-C666-4005-8F18-D0A05A1E5FA4}" srcOrd="5" destOrd="0" presId="urn:microsoft.com/office/officeart/2016/7/layout/LinearBlockProcessNumbered"/>
    <dgm:cxn modelId="{961D1612-E689-4837-8EEE-5C71DA00FA53}" type="presParOf" srcId="{5C615219-A8E4-4B74-AAAB-940C9A0E9A42}" destId="{2D118A38-8BDD-448B-B878-67886AE7CC24}" srcOrd="6" destOrd="0" presId="urn:microsoft.com/office/officeart/2016/7/layout/LinearBlockProcessNumbered"/>
    <dgm:cxn modelId="{02BFA028-8482-49CE-8198-3BCF825D8B69}" type="presParOf" srcId="{2D118A38-8BDD-448B-B878-67886AE7CC24}" destId="{44382E7F-14CE-43D0-9527-4F00A210090F}" srcOrd="0" destOrd="0" presId="urn:microsoft.com/office/officeart/2016/7/layout/LinearBlockProcessNumbered"/>
    <dgm:cxn modelId="{3A23B01A-EA3D-4519-9F23-F2528F4378D1}" type="presParOf" srcId="{2D118A38-8BDD-448B-B878-67886AE7CC24}" destId="{72CB7EF4-5120-4F7F-A8FC-FF01B25AB81F}" srcOrd="1" destOrd="0" presId="urn:microsoft.com/office/officeart/2016/7/layout/LinearBlockProcessNumbered"/>
    <dgm:cxn modelId="{2A4102B4-D6B2-4CD2-ADF1-5C0FE10E051F}" type="presParOf" srcId="{2D118A38-8BDD-448B-B878-67886AE7CC24}" destId="{6C138012-B2D7-4A95-A2D1-7261D3DE0F07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9C0365-DB1A-410B-994F-61EF0FD815D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013571E5-2EF2-435A-B028-3F774687B84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defRPr cap="all"/>
          </a:pPr>
          <a:r>
            <a:rPr lang="en-US" sz="1400" b="1" cap="none" dirty="0">
              <a:latin typeface="Century Gothic" panose="020B0502020202020204" pitchFamily="34" charset="0"/>
            </a:rPr>
            <a:t>Update &amp; Maintain </a:t>
          </a:r>
        </a:p>
        <a:p>
          <a:pPr>
            <a:lnSpc>
              <a:spcPct val="100000"/>
            </a:lnSpc>
            <a:spcAft>
              <a:spcPts val="0"/>
            </a:spcAft>
            <a:defRPr cap="all"/>
          </a:pPr>
          <a:r>
            <a:rPr lang="en-US" sz="1400" b="1" cap="none" dirty="0">
              <a:latin typeface="Century Gothic" panose="020B0502020202020204" pitchFamily="34" charset="0"/>
            </a:rPr>
            <a:t>The Strategic Regional Policy Plan</a:t>
          </a:r>
        </a:p>
      </dgm:t>
    </dgm:pt>
    <dgm:pt modelId="{25AE8D20-C8E1-4D52-8C5E-3EC23E3F1D37}" type="parTrans" cxnId="{3E51CA64-A8B1-490B-8CCD-E96673ABD052}">
      <dgm:prSet/>
      <dgm:spPr/>
      <dgm:t>
        <a:bodyPr/>
        <a:lstStyle/>
        <a:p>
          <a:endParaRPr lang="en-US"/>
        </a:p>
      </dgm:t>
    </dgm:pt>
    <dgm:pt modelId="{9487868C-21C7-4BE5-9E3C-7CEBF256A9AE}" type="sibTrans" cxnId="{3E51CA64-A8B1-490B-8CCD-E96673ABD05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ABC09C5-6EAD-4447-80BB-0E0AFD8CF08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b="1" cap="none" dirty="0">
              <a:latin typeface="Century Gothic" panose="020B0502020202020204" pitchFamily="34" charset="0"/>
            </a:rPr>
            <a:t>Be The Regional Data Clearinghouse / IC&amp;R (Intergovernmental Coordination And Review)</a:t>
          </a:r>
        </a:p>
      </dgm:t>
    </dgm:pt>
    <dgm:pt modelId="{459057C8-290C-4462-88F1-0A54947C8F37}" type="parTrans" cxnId="{D929D060-31D5-43B8-B79F-13E4FA72F2A9}">
      <dgm:prSet/>
      <dgm:spPr/>
      <dgm:t>
        <a:bodyPr/>
        <a:lstStyle/>
        <a:p>
          <a:endParaRPr lang="en-US"/>
        </a:p>
      </dgm:t>
    </dgm:pt>
    <dgm:pt modelId="{7058159F-1BB6-4E35-8206-31E795892ACE}" type="sibTrans" cxnId="{D929D060-31D5-43B8-B79F-13E4FA72F2A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F4DF22B-AE44-4D59-B7D3-85748B5DFD7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defRPr cap="all"/>
          </a:pPr>
          <a:r>
            <a:rPr lang="en-US" sz="1400" b="1" cap="none" dirty="0">
              <a:latin typeface="Century Gothic" panose="020B0502020202020204" pitchFamily="34" charset="0"/>
            </a:rPr>
            <a:t>Provide Annual Report/</a:t>
          </a:r>
        </a:p>
        <a:p>
          <a:pPr>
            <a:lnSpc>
              <a:spcPct val="100000"/>
            </a:lnSpc>
            <a:spcAft>
              <a:spcPts val="0"/>
            </a:spcAft>
            <a:defRPr cap="all"/>
          </a:pPr>
          <a:r>
            <a:rPr lang="en-US" sz="1400" b="1" cap="none" dirty="0">
              <a:latin typeface="Century Gothic" panose="020B0502020202020204" pitchFamily="34" charset="0"/>
            </a:rPr>
            <a:t>Financial Audit &amp; Reporting</a:t>
          </a:r>
        </a:p>
      </dgm:t>
    </dgm:pt>
    <dgm:pt modelId="{367C17ED-81A2-4D36-94E6-9DFD9CD4211C}" type="parTrans" cxnId="{9B4DB237-7535-4399-BE93-6260BF452CCB}">
      <dgm:prSet/>
      <dgm:spPr/>
      <dgm:t>
        <a:bodyPr/>
        <a:lstStyle/>
        <a:p>
          <a:endParaRPr lang="en-US"/>
        </a:p>
      </dgm:t>
    </dgm:pt>
    <dgm:pt modelId="{4518B380-E6E7-454A-B0A0-7E16AC6CF5F3}" type="sibTrans" cxnId="{9B4DB237-7535-4399-BE93-6260BF452CC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9651E97-A6D2-41BE-AC4C-CB95FEAEAD6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defRPr cap="all"/>
          </a:pPr>
          <a:r>
            <a:rPr lang="en-US" sz="1400" b="1" cap="none" dirty="0">
              <a:latin typeface="Century Gothic" panose="020B0502020202020204" pitchFamily="34" charset="0"/>
            </a:rPr>
            <a:t>Regional Dispute </a:t>
          </a:r>
        </a:p>
        <a:p>
          <a:pPr>
            <a:lnSpc>
              <a:spcPct val="100000"/>
            </a:lnSpc>
            <a:spcAft>
              <a:spcPts val="0"/>
            </a:spcAft>
            <a:defRPr cap="all"/>
          </a:pPr>
          <a:r>
            <a:rPr lang="en-US" sz="1400" b="1" cap="none" dirty="0">
              <a:latin typeface="Century Gothic" panose="020B0502020202020204" pitchFamily="34" charset="0"/>
            </a:rPr>
            <a:t>Resolution if Requested</a:t>
          </a:r>
        </a:p>
      </dgm:t>
    </dgm:pt>
    <dgm:pt modelId="{46526972-09DB-407C-AC03-58BFDFDE3BAE}" type="parTrans" cxnId="{A4E31926-50FF-402C-B47C-7C911C4DC01F}">
      <dgm:prSet/>
      <dgm:spPr/>
      <dgm:t>
        <a:bodyPr/>
        <a:lstStyle/>
        <a:p>
          <a:endParaRPr lang="en-US"/>
        </a:p>
      </dgm:t>
    </dgm:pt>
    <dgm:pt modelId="{41251A9F-90F3-4D0D-A1E6-1081EB646997}" type="sibTrans" cxnId="{A4E31926-50FF-402C-B47C-7C911C4DC01F}">
      <dgm:prSet/>
      <dgm:spPr/>
      <dgm:t>
        <a:bodyPr/>
        <a:lstStyle/>
        <a:p>
          <a:endParaRPr lang="en-US"/>
        </a:p>
      </dgm:t>
    </dgm:pt>
    <dgm:pt modelId="{B57EDB3F-4349-4E10-8FD6-1853733CEDC8}" type="pres">
      <dgm:prSet presAssocID="{B59C0365-DB1A-410B-994F-61EF0FD815D8}" presName="root" presStyleCnt="0">
        <dgm:presLayoutVars>
          <dgm:dir/>
          <dgm:resizeHandles val="exact"/>
        </dgm:presLayoutVars>
      </dgm:prSet>
      <dgm:spPr/>
    </dgm:pt>
    <dgm:pt modelId="{8E4D9210-AC19-4959-AAC6-6BC731529F99}" type="pres">
      <dgm:prSet presAssocID="{013571E5-2EF2-435A-B028-3F774687B847}" presName="compNode" presStyleCnt="0"/>
      <dgm:spPr/>
    </dgm:pt>
    <dgm:pt modelId="{9F606149-C13E-488F-AB7A-B17F1A038ADA}" type="pres">
      <dgm:prSet presAssocID="{013571E5-2EF2-435A-B028-3F774687B847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C8EC4B6-48D4-4A7F-9474-3BCD68BE5013}" type="pres">
      <dgm:prSet presAssocID="{013571E5-2EF2-435A-B028-3F774687B84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5236ED11-7CF7-44EF-8006-98ABEDD1F506}" type="pres">
      <dgm:prSet presAssocID="{013571E5-2EF2-435A-B028-3F774687B847}" presName="spaceRect" presStyleCnt="0"/>
      <dgm:spPr/>
    </dgm:pt>
    <dgm:pt modelId="{6A81DABE-BFA4-4123-8ACA-EECA1EC31DCA}" type="pres">
      <dgm:prSet presAssocID="{013571E5-2EF2-435A-B028-3F774687B847}" presName="textRect" presStyleLbl="revTx" presStyleIdx="0" presStyleCnt="4">
        <dgm:presLayoutVars>
          <dgm:chMax val="1"/>
          <dgm:chPref val="1"/>
        </dgm:presLayoutVars>
      </dgm:prSet>
      <dgm:spPr/>
    </dgm:pt>
    <dgm:pt modelId="{8929D340-3CB5-4809-9AFB-C90E111C2398}" type="pres">
      <dgm:prSet presAssocID="{9487868C-21C7-4BE5-9E3C-7CEBF256A9AE}" presName="sibTrans" presStyleCnt="0"/>
      <dgm:spPr/>
    </dgm:pt>
    <dgm:pt modelId="{F0E85328-CE0C-49B6-9CF5-90BA5F359E3C}" type="pres">
      <dgm:prSet presAssocID="{0ABC09C5-6EAD-4447-80BB-0E0AFD8CF086}" presName="compNode" presStyleCnt="0"/>
      <dgm:spPr/>
    </dgm:pt>
    <dgm:pt modelId="{5C35F92A-8C28-4E21-A987-71B2AFCAD31B}" type="pres">
      <dgm:prSet presAssocID="{0ABC09C5-6EAD-4447-80BB-0E0AFD8CF086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C98DF61F-3B86-44DB-9823-678FC43127BC}" type="pres">
      <dgm:prSet presAssocID="{0ABC09C5-6EAD-4447-80BB-0E0AFD8CF08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C76AB8C8-5011-4FD0-BBCB-BDF914F415AE}" type="pres">
      <dgm:prSet presAssocID="{0ABC09C5-6EAD-4447-80BB-0E0AFD8CF086}" presName="spaceRect" presStyleCnt="0"/>
      <dgm:spPr/>
    </dgm:pt>
    <dgm:pt modelId="{F951E0D4-D18D-4544-B75B-169C6490D7D3}" type="pres">
      <dgm:prSet presAssocID="{0ABC09C5-6EAD-4447-80BB-0E0AFD8CF086}" presName="textRect" presStyleLbl="revTx" presStyleIdx="1" presStyleCnt="4">
        <dgm:presLayoutVars>
          <dgm:chMax val="1"/>
          <dgm:chPref val="1"/>
        </dgm:presLayoutVars>
      </dgm:prSet>
      <dgm:spPr/>
    </dgm:pt>
    <dgm:pt modelId="{E8FDAFA4-1D06-47D0-8FF7-56CE4056304F}" type="pres">
      <dgm:prSet presAssocID="{7058159F-1BB6-4E35-8206-31E795892ACE}" presName="sibTrans" presStyleCnt="0"/>
      <dgm:spPr/>
    </dgm:pt>
    <dgm:pt modelId="{1F1F66E1-0AE1-4A1F-A16E-55C78316BCFD}" type="pres">
      <dgm:prSet presAssocID="{AF4DF22B-AE44-4D59-B7D3-85748B5DFD70}" presName="compNode" presStyleCnt="0"/>
      <dgm:spPr/>
    </dgm:pt>
    <dgm:pt modelId="{5FF22214-B52C-4AC6-888F-693BB5344B3D}" type="pres">
      <dgm:prSet presAssocID="{AF4DF22B-AE44-4D59-B7D3-85748B5DFD70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DDDD8F95-4796-443A-BC3B-783B58CA308D}" type="pres">
      <dgm:prSet presAssocID="{AF4DF22B-AE44-4D59-B7D3-85748B5DFD7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844D22BE-257F-44DF-82AC-22D30088ECFE}" type="pres">
      <dgm:prSet presAssocID="{AF4DF22B-AE44-4D59-B7D3-85748B5DFD70}" presName="spaceRect" presStyleCnt="0"/>
      <dgm:spPr/>
    </dgm:pt>
    <dgm:pt modelId="{40F306D0-E355-4F4C-B8E4-7A8D5BB7D171}" type="pres">
      <dgm:prSet presAssocID="{AF4DF22B-AE44-4D59-B7D3-85748B5DFD70}" presName="textRect" presStyleLbl="revTx" presStyleIdx="2" presStyleCnt="4">
        <dgm:presLayoutVars>
          <dgm:chMax val="1"/>
          <dgm:chPref val="1"/>
        </dgm:presLayoutVars>
      </dgm:prSet>
      <dgm:spPr/>
    </dgm:pt>
    <dgm:pt modelId="{86F825AD-72A1-4D11-AE27-4F89E39E204B}" type="pres">
      <dgm:prSet presAssocID="{4518B380-E6E7-454A-B0A0-7E16AC6CF5F3}" presName="sibTrans" presStyleCnt="0"/>
      <dgm:spPr/>
    </dgm:pt>
    <dgm:pt modelId="{D05B5472-66A3-48D7-A16D-194F85387AE2}" type="pres">
      <dgm:prSet presAssocID="{89651E97-A6D2-41BE-AC4C-CB95FEAEAD65}" presName="compNode" presStyleCnt="0"/>
      <dgm:spPr/>
    </dgm:pt>
    <dgm:pt modelId="{DF87F5C7-F7D4-494F-BCE8-095715EC291D}" type="pres">
      <dgm:prSet presAssocID="{89651E97-A6D2-41BE-AC4C-CB95FEAEAD65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6341563-980D-4F04-8768-14F5EF83C75B}" type="pres">
      <dgm:prSet presAssocID="{89651E97-A6D2-41BE-AC4C-CB95FEAEAD6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D6FD27E7-3DFB-4191-BD82-E57378135B10}" type="pres">
      <dgm:prSet presAssocID="{89651E97-A6D2-41BE-AC4C-CB95FEAEAD65}" presName="spaceRect" presStyleCnt="0"/>
      <dgm:spPr/>
    </dgm:pt>
    <dgm:pt modelId="{6943F13C-906A-4087-8ACD-54A094526212}" type="pres">
      <dgm:prSet presAssocID="{89651E97-A6D2-41BE-AC4C-CB95FEAEAD6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4E31926-50FF-402C-B47C-7C911C4DC01F}" srcId="{B59C0365-DB1A-410B-994F-61EF0FD815D8}" destId="{89651E97-A6D2-41BE-AC4C-CB95FEAEAD65}" srcOrd="3" destOrd="0" parTransId="{46526972-09DB-407C-AC03-58BFDFDE3BAE}" sibTransId="{41251A9F-90F3-4D0D-A1E6-1081EB646997}"/>
    <dgm:cxn modelId="{9B4DB237-7535-4399-BE93-6260BF452CCB}" srcId="{B59C0365-DB1A-410B-994F-61EF0FD815D8}" destId="{AF4DF22B-AE44-4D59-B7D3-85748B5DFD70}" srcOrd="2" destOrd="0" parTransId="{367C17ED-81A2-4D36-94E6-9DFD9CD4211C}" sibTransId="{4518B380-E6E7-454A-B0A0-7E16AC6CF5F3}"/>
    <dgm:cxn modelId="{D929D060-31D5-43B8-B79F-13E4FA72F2A9}" srcId="{B59C0365-DB1A-410B-994F-61EF0FD815D8}" destId="{0ABC09C5-6EAD-4447-80BB-0E0AFD8CF086}" srcOrd="1" destOrd="0" parTransId="{459057C8-290C-4462-88F1-0A54947C8F37}" sibTransId="{7058159F-1BB6-4E35-8206-31E795892ACE}"/>
    <dgm:cxn modelId="{A2056E42-3518-4312-9065-84086751B384}" type="presOf" srcId="{AF4DF22B-AE44-4D59-B7D3-85748B5DFD70}" destId="{40F306D0-E355-4F4C-B8E4-7A8D5BB7D171}" srcOrd="0" destOrd="0" presId="urn:microsoft.com/office/officeart/2018/5/layout/IconLeafLabelList"/>
    <dgm:cxn modelId="{3E51CA64-A8B1-490B-8CCD-E96673ABD052}" srcId="{B59C0365-DB1A-410B-994F-61EF0FD815D8}" destId="{013571E5-2EF2-435A-B028-3F774687B847}" srcOrd="0" destOrd="0" parTransId="{25AE8D20-C8E1-4D52-8C5E-3EC23E3F1D37}" sibTransId="{9487868C-21C7-4BE5-9E3C-7CEBF256A9AE}"/>
    <dgm:cxn modelId="{267EC8A7-B7F3-42B3-8D70-159EE60EB591}" type="presOf" srcId="{0ABC09C5-6EAD-4447-80BB-0E0AFD8CF086}" destId="{F951E0D4-D18D-4544-B75B-169C6490D7D3}" srcOrd="0" destOrd="0" presId="urn:microsoft.com/office/officeart/2018/5/layout/IconLeafLabelList"/>
    <dgm:cxn modelId="{38224FAC-E1A3-404D-A2D6-28A2B3B3E1F0}" type="presOf" srcId="{89651E97-A6D2-41BE-AC4C-CB95FEAEAD65}" destId="{6943F13C-906A-4087-8ACD-54A094526212}" srcOrd="0" destOrd="0" presId="urn:microsoft.com/office/officeart/2018/5/layout/IconLeafLabelList"/>
    <dgm:cxn modelId="{8BBD5CAE-6BAA-4B5E-9752-5042C47C0074}" type="presOf" srcId="{013571E5-2EF2-435A-B028-3F774687B847}" destId="{6A81DABE-BFA4-4123-8ACA-EECA1EC31DCA}" srcOrd="0" destOrd="0" presId="urn:microsoft.com/office/officeart/2018/5/layout/IconLeafLabelList"/>
    <dgm:cxn modelId="{A4E2BBF9-9B92-4335-A66C-53E623EA6837}" type="presOf" srcId="{B59C0365-DB1A-410B-994F-61EF0FD815D8}" destId="{B57EDB3F-4349-4E10-8FD6-1853733CEDC8}" srcOrd="0" destOrd="0" presId="urn:microsoft.com/office/officeart/2018/5/layout/IconLeafLabelList"/>
    <dgm:cxn modelId="{A519C21F-61A7-40D7-9A9D-CFA283636ABB}" type="presParOf" srcId="{B57EDB3F-4349-4E10-8FD6-1853733CEDC8}" destId="{8E4D9210-AC19-4959-AAC6-6BC731529F99}" srcOrd="0" destOrd="0" presId="urn:microsoft.com/office/officeart/2018/5/layout/IconLeafLabelList"/>
    <dgm:cxn modelId="{290F6E70-4BC4-46EC-B969-085F34C27E0A}" type="presParOf" srcId="{8E4D9210-AC19-4959-AAC6-6BC731529F99}" destId="{9F606149-C13E-488F-AB7A-B17F1A038ADA}" srcOrd="0" destOrd="0" presId="urn:microsoft.com/office/officeart/2018/5/layout/IconLeafLabelList"/>
    <dgm:cxn modelId="{1460B17D-7779-4827-8CEF-520DF4E27DF5}" type="presParOf" srcId="{8E4D9210-AC19-4959-AAC6-6BC731529F99}" destId="{8C8EC4B6-48D4-4A7F-9474-3BCD68BE5013}" srcOrd="1" destOrd="0" presId="urn:microsoft.com/office/officeart/2018/5/layout/IconLeafLabelList"/>
    <dgm:cxn modelId="{41D91B76-BD09-47DB-BCE6-E125D54F6076}" type="presParOf" srcId="{8E4D9210-AC19-4959-AAC6-6BC731529F99}" destId="{5236ED11-7CF7-44EF-8006-98ABEDD1F506}" srcOrd="2" destOrd="0" presId="urn:microsoft.com/office/officeart/2018/5/layout/IconLeafLabelList"/>
    <dgm:cxn modelId="{793A6A30-B17F-4BC1-B900-97437DB1E656}" type="presParOf" srcId="{8E4D9210-AC19-4959-AAC6-6BC731529F99}" destId="{6A81DABE-BFA4-4123-8ACA-EECA1EC31DCA}" srcOrd="3" destOrd="0" presId="urn:microsoft.com/office/officeart/2018/5/layout/IconLeafLabelList"/>
    <dgm:cxn modelId="{E9ED2EB4-5AAF-4735-9290-D02A98689D6B}" type="presParOf" srcId="{B57EDB3F-4349-4E10-8FD6-1853733CEDC8}" destId="{8929D340-3CB5-4809-9AFB-C90E111C2398}" srcOrd="1" destOrd="0" presId="urn:microsoft.com/office/officeart/2018/5/layout/IconLeafLabelList"/>
    <dgm:cxn modelId="{9B3F2ED9-3C9A-460F-B2F9-19785FCFA6D6}" type="presParOf" srcId="{B57EDB3F-4349-4E10-8FD6-1853733CEDC8}" destId="{F0E85328-CE0C-49B6-9CF5-90BA5F359E3C}" srcOrd="2" destOrd="0" presId="urn:microsoft.com/office/officeart/2018/5/layout/IconLeafLabelList"/>
    <dgm:cxn modelId="{1C10D674-655F-4084-AB91-931BCCBCFEE3}" type="presParOf" srcId="{F0E85328-CE0C-49B6-9CF5-90BA5F359E3C}" destId="{5C35F92A-8C28-4E21-A987-71B2AFCAD31B}" srcOrd="0" destOrd="0" presId="urn:microsoft.com/office/officeart/2018/5/layout/IconLeafLabelList"/>
    <dgm:cxn modelId="{24040788-E645-456B-AE16-9506A19917DB}" type="presParOf" srcId="{F0E85328-CE0C-49B6-9CF5-90BA5F359E3C}" destId="{C98DF61F-3B86-44DB-9823-678FC43127BC}" srcOrd="1" destOrd="0" presId="urn:microsoft.com/office/officeart/2018/5/layout/IconLeafLabelList"/>
    <dgm:cxn modelId="{FC5C4235-D4C6-4D59-B58B-7BDED79A29A6}" type="presParOf" srcId="{F0E85328-CE0C-49B6-9CF5-90BA5F359E3C}" destId="{C76AB8C8-5011-4FD0-BBCB-BDF914F415AE}" srcOrd="2" destOrd="0" presId="urn:microsoft.com/office/officeart/2018/5/layout/IconLeafLabelList"/>
    <dgm:cxn modelId="{2DF40F35-62FA-4957-A5ED-E62E8E12F6F1}" type="presParOf" srcId="{F0E85328-CE0C-49B6-9CF5-90BA5F359E3C}" destId="{F951E0D4-D18D-4544-B75B-169C6490D7D3}" srcOrd="3" destOrd="0" presId="urn:microsoft.com/office/officeart/2018/5/layout/IconLeafLabelList"/>
    <dgm:cxn modelId="{740CC711-2841-4745-844E-55380BED6691}" type="presParOf" srcId="{B57EDB3F-4349-4E10-8FD6-1853733CEDC8}" destId="{E8FDAFA4-1D06-47D0-8FF7-56CE4056304F}" srcOrd="3" destOrd="0" presId="urn:microsoft.com/office/officeart/2018/5/layout/IconLeafLabelList"/>
    <dgm:cxn modelId="{E51D91B2-76A2-4796-80CA-8FE38D620C6A}" type="presParOf" srcId="{B57EDB3F-4349-4E10-8FD6-1853733CEDC8}" destId="{1F1F66E1-0AE1-4A1F-A16E-55C78316BCFD}" srcOrd="4" destOrd="0" presId="urn:microsoft.com/office/officeart/2018/5/layout/IconLeafLabelList"/>
    <dgm:cxn modelId="{6AD7E3F4-CAD3-475E-8BA6-1018B2AA47D9}" type="presParOf" srcId="{1F1F66E1-0AE1-4A1F-A16E-55C78316BCFD}" destId="{5FF22214-B52C-4AC6-888F-693BB5344B3D}" srcOrd="0" destOrd="0" presId="urn:microsoft.com/office/officeart/2018/5/layout/IconLeafLabelList"/>
    <dgm:cxn modelId="{8581A8B2-32C0-4615-A030-F77E761599EE}" type="presParOf" srcId="{1F1F66E1-0AE1-4A1F-A16E-55C78316BCFD}" destId="{DDDD8F95-4796-443A-BC3B-783B58CA308D}" srcOrd="1" destOrd="0" presId="urn:microsoft.com/office/officeart/2018/5/layout/IconLeafLabelList"/>
    <dgm:cxn modelId="{CEBAD63A-EF8E-4518-8C28-294ED568CFA6}" type="presParOf" srcId="{1F1F66E1-0AE1-4A1F-A16E-55C78316BCFD}" destId="{844D22BE-257F-44DF-82AC-22D30088ECFE}" srcOrd="2" destOrd="0" presId="urn:microsoft.com/office/officeart/2018/5/layout/IconLeafLabelList"/>
    <dgm:cxn modelId="{C27501A4-158B-455B-ADCB-06FE3E366B4A}" type="presParOf" srcId="{1F1F66E1-0AE1-4A1F-A16E-55C78316BCFD}" destId="{40F306D0-E355-4F4C-B8E4-7A8D5BB7D171}" srcOrd="3" destOrd="0" presId="urn:microsoft.com/office/officeart/2018/5/layout/IconLeafLabelList"/>
    <dgm:cxn modelId="{5CF223FB-9927-4DB2-99AA-F038E5689262}" type="presParOf" srcId="{B57EDB3F-4349-4E10-8FD6-1853733CEDC8}" destId="{86F825AD-72A1-4D11-AE27-4F89E39E204B}" srcOrd="5" destOrd="0" presId="urn:microsoft.com/office/officeart/2018/5/layout/IconLeafLabelList"/>
    <dgm:cxn modelId="{EF46A01C-1B47-44E2-A5D2-170D4D229BA6}" type="presParOf" srcId="{B57EDB3F-4349-4E10-8FD6-1853733CEDC8}" destId="{D05B5472-66A3-48D7-A16D-194F85387AE2}" srcOrd="6" destOrd="0" presId="urn:microsoft.com/office/officeart/2018/5/layout/IconLeafLabelList"/>
    <dgm:cxn modelId="{CCFCC53C-7241-49E5-8595-49992BC3958F}" type="presParOf" srcId="{D05B5472-66A3-48D7-A16D-194F85387AE2}" destId="{DF87F5C7-F7D4-494F-BCE8-095715EC291D}" srcOrd="0" destOrd="0" presId="urn:microsoft.com/office/officeart/2018/5/layout/IconLeafLabelList"/>
    <dgm:cxn modelId="{89721437-7880-445E-ACE6-8BD66E020655}" type="presParOf" srcId="{D05B5472-66A3-48D7-A16D-194F85387AE2}" destId="{A6341563-980D-4F04-8768-14F5EF83C75B}" srcOrd="1" destOrd="0" presId="urn:microsoft.com/office/officeart/2018/5/layout/IconLeafLabelList"/>
    <dgm:cxn modelId="{8EEEA3C8-C49E-4B16-AA98-17E428CDBB97}" type="presParOf" srcId="{D05B5472-66A3-48D7-A16D-194F85387AE2}" destId="{D6FD27E7-3DFB-4191-BD82-E57378135B10}" srcOrd="2" destOrd="0" presId="urn:microsoft.com/office/officeart/2018/5/layout/IconLeafLabelList"/>
    <dgm:cxn modelId="{E9924E81-EDB1-42A5-BCC7-D2D57026ADC1}" type="presParOf" srcId="{D05B5472-66A3-48D7-A16D-194F85387AE2}" destId="{6943F13C-906A-4087-8ACD-54A09452621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4138B72-F1CD-4271-B465-1243BAADCB0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B59F219-3350-47D2-B193-22E94A5383C4}">
      <dgm:prSet custT="1"/>
      <dgm:spPr/>
      <dgm:t>
        <a:bodyPr/>
        <a:lstStyle/>
        <a:p>
          <a:pPr>
            <a:defRPr cap="all"/>
          </a:pPr>
          <a:r>
            <a:rPr lang="en-US" sz="2000" b="1" cap="none" dirty="0">
              <a:latin typeface="Century Gothic" panose="020B0502020202020204" pitchFamily="34" charset="0"/>
            </a:rPr>
            <a:t>Local Emergency Planning Committee</a:t>
          </a:r>
        </a:p>
      </dgm:t>
    </dgm:pt>
    <dgm:pt modelId="{8CD46FE5-BB7A-4C37-A5D2-8A706B7FF2BF}" type="parTrans" cxnId="{340355D9-4E6E-4A03-AC3E-44B423628885}">
      <dgm:prSet/>
      <dgm:spPr/>
      <dgm:t>
        <a:bodyPr/>
        <a:lstStyle/>
        <a:p>
          <a:endParaRPr lang="en-US"/>
        </a:p>
      </dgm:t>
    </dgm:pt>
    <dgm:pt modelId="{EF3E0440-4459-47CA-85B3-95DF94E66DB0}" type="sibTrans" cxnId="{340355D9-4E6E-4A03-AC3E-44B423628885}">
      <dgm:prSet/>
      <dgm:spPr/>
      <dgm:t>
        <a:bodyPr/>
        <a:lstStyle/>
        <a:p>
          <a:endParaRPr lang="en-US"/>
        </a:p>
      </dgm:t>
    </dgm:pt>
    <dgm:pt modelId="{0255C095-9F12-4C00-ADE1-35FDE6CDD20C}">
      <dgm:prSet custT="1"/>
      <dgm:spPr/>
      <dgm:t>
        <a:bodyPr/>
        <a:lstStyle/>
        <a:p>
          <a:pPr>
            <a:defRPr cap="all"/>
          </a:pPr>
          <a:r>
            <a:rPr lang="en-US" sz="2000" b="1" cap="none" dirty="0">
              <a:latin typeface="Century Gothic" panose="020B0502020202020204" pitchFamily="34" charset="0"/>
            </a:rPr>
            <a:t>Hazardous Material Emergency Planning</a:t>
          </a:r>
        </a:p>
      </dgm:t>
    </dgm:pt>
    <dgm:pt modelId="{3F3645F0-4072-4AD8-81C5-7BC110BA29B4}" type="parTrans" cxnId="{4A812D90-8F96-4CEB-92E5-64AF6985B626}">
      <dgm:prSet/>
      <dgm:spPr/>
      <dgm:t>
        <a:bodyPr/>
        <a:lstStyle/>
        <a:p>
          <a:endParaRPr lang="en-US"/>
        </a:p>
      </dgm:t>
    </dgm:pt>
    <dgm:pt modelId="{72064441-45A3-44CC-95D4-DCEC536419CA}" type="sibTrans" cxnId="{4A812D90-8F96-4CEB-92E5-64AF6985B626}">
      <dgm:prSet/>
      <dgm:spPr/>
      <dgm:t>
        <a:bodyPr/>
        <a:lstStyle/>
        <a:p>
          <a:endParaRPr lang="en-US"/>
        </a:p>
      </dgm:t>
    </dgm:pt>
    <dgm:pt modelId="{69B7A78F-14AB-4966-9103-29742CC736A5}">
      <dgm:prSet custT="1"/>
      <dgm:spPr/>
      <dgm:t>
        <a:bodyPr/>
        <a:lstStyle/>
        <a:p>
          <a:pPr>
            <a:defRPr cap="all"/>
          </a:pPr>
          <a:r>
            <a:rPr lang="en-US" sz="2000" b="1" cap="none" dirty="0">
              <a:latin typeface="Century Gothic" panose="020B0502020202020204" pitchFamily="34" charset="0"/>
            </a:rPr>
            <a:t>Economic Development District</a:t>
          </a:r>
        </a:p>
      </dgm:t>
    </dgm:pt>
    <dgm:pt modelId="{18C5B40C-559C-46C5-B44F-D266BB904143}" type="parTrans" cxnId="{EFBD3490-170A-4F3C-B008-A6492013DB20}">
      <dgm:prSet/>
      <dgm:spPr/>
      <dgm:t>
        <a:bodyPr/>
        <a:lstStyle/>
        <a:p>
          <a:endParaRPr lang="en-US"/>
        </a:p>
      </dgm:t>
    </dgm:pt>
    <dgm:pt modelId="{451D94E9-CBBD-405A-B2DB-425DFF1CF3B5}" type="sibTrans" cxnId="{EFBD3490-170A-4F3C-B008-A6492013DB20}">
      <dgm:prSet/>
      <dgm:spPr/>
      <dgm:t>
        <a:bodyPr/>
        <a:lstStyle/>
        <a:p>
          <a:endParaRPr lang="en-US"/>
        </a:p>
      </dgm:t>
    </dgm:pt>
    <dgm:pt modelId="{77163E7F-5512-4EAE-B32F-CE0F16250A98}" type="pres">
      <dgm:prSet presAssocID="{74138B72-F1CD-4271-B465-1243BAADCB05}" presName="root" presStyleCnt="0">
        <dgm:presLayoutVars>
          <dgm:dir/>
          <dgm:resizeHandles val="exact"/>
        </dgm:presLayoutVars>
      </dgm:prSet>
      <dgm:spPr/>
    </dgm:pt>
    <dgm:pt modelId="{33C2B6D0-A8EA-49BF-9A9A-A7E7E6B17CD2}" type="pres">
      <dgm:prSet presAssocID="{1B59F219-3350-47D2-B193-22E94A5383C4}" presName="compNode" presStyleCnt="0"/>
      <dgm:spPr/>
    </dgm:pt>
    <dgm:pt modelId="{132BEC6C-3AA3-419F-8BBF-602E78D2FE3E}" type="pres">
      <dgm:prSet presAssocID="{1B59F219-3350-47D2-B193-22E94A5383C4}" presName="iconBgRect" presStyleLbl="bgShp" presStyleIdx="0" presStyleCnt="3"/>
      <dgm:spPr/>
    </dgm:pt>
    <dgm:pt modelId="{0CFF8A24-57B8-4997-85B6-E609D203800C}" type="pres">
      <dgm:prSet presAssocID="{1B59F219-3350-47D2-B193-22E94A5383C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64492944-25CE-4175-9B4F-068EB2190906}" type="pres">
      <dgm:prSet presAssocID="{1B59F219-3350-47D2-B193-22E94A5383C4}" presName="spaceRect" presStyleCnt="0"/>
      <dgm:spPr/>
    </dgm:pt>
    <dgm:pt modelId="{184671AE-9858-4953-95D0-81B8F0A56068}" type="pres">
      <dgm:prSet presAssocID="{1B59F219-3350-47D2-B193-22E94A5383C4}" presName="textRect" presStyleLbl="revTx" presStyleIdx="0" presStyleCnt="3">
        <dgm:presLayoutVars>
          <dgm:chMax val="1"/>
          <dgm:chPref val="1"/>
        </dgm:presLayoutVars>
      </dgm:prSet>
      <dgm:spPr/>
    </dgm:pt>
    <dgm:pt modelId="{7BA36913-5E5D-4255-B94A-9735903A9BE3}" type="pres">
      <dgm:prSet presAssocID="{EF3E0440-4459-47CA-85B3-95DF94E66DB0}" presName="sibTrans" presStyleCnt="0"/>
      <dgm:spPr/>
    </dgm:pt>
    <dgm:pt modelId="{35DBB435-D45C-480C-928D-278FF76F647A}" type="pres">
      <dgm:prSet presAssocID="{0255C095-9F12-4C00-ADE1-35FDE6CDD20C}" presName="compNode" presStyleCnt="0"/>
      <dgm:spPr/>
    </dgm:pt>
    <dgm:pt modelId="{74B22F31-630E-4133-B296-64CB48893663}" type="pres">
      <dgm:prSet presAssocID="{0255C095-9F12-4C00-ADE1-35FDE6CDD20C}" presName="iconBgRect" presStyleLbl="bgShp" presStyleIdx="1" presStyleCnt="3"/>
      <dgm:spPr/>
    </dgm:pt>
    <dgm:pt modelId="{95D8B5B6-74CB-42CA-9B22-B1E9DFD3B522}" type="pres">
      <dgm:prSet presAssocID="{0255C095-9F12-4C00-ADE1-35FDE6CDD20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51B0253-3454-4917-A92A-640EE140E80D}" type="pres">
      <dgm:prSet presAssocID="{0255C095-9F12-4C00-ADE1-35FDE6CDD20C}" presName="spaceRect" presStyleCnt="0"/>
      <dgm:spPr/>
    </dgm:pt>
    <dgm:pt modelId="{F761B337-5323-46AF-8C35-35BDA0C015CC}" type="pres">
      <dgm:prSet presAssocID="{0255C095-9F12-4C00-ADE1-35FDE6CDD20C}" presName="textRect" presStyleLbl="revTx" presStyleIdx="1" presStyleCnt="3">
        <dgm:presLayoutVars>
          <dgm:chMax val="1"/>
          <dgm:chPref val="1"/>
        </dgm:presLayoutVars>
      </dgm:prSet>
      <dgm:spPr/>
    </dgm:pt>
    <dgm:pt modelId="{0AF4A29A-BC28-4683-872F-CD170F444D02}" type="pres">
      <dgm:prSet presAssocID="{72064441-45A3-44CC-95D4-DCEC536419CA}" presName="sibTrans" presStyleCnt="0"/>
      <dgm:spPr/>
    </dgm:pt>
    <dgm:pt modelId="{5FE36C06-D795-4D13-9EFC-A283B38DD501}" type="pres">
      <dgm:prSet presAssocID="{69B7A78F-14AB-4966-9103-29742CC736A5}" presName="compNode" presStyleCnt="0"/>
      <dgm:spPr/>
    </dgm:pt>
    <dgm:pt modelId="{FA963845-A9EE-4FF2-8180-8E7003973BA8}" type="pres">
      <dgm:prSet presAssocID="{69B7A78F-14AB-4966-9103-29742CC736A5}" presName="iconBgRect" presStyleLbl="bgShp" presStyleIdx="2" presStyleCnt="3"/>
      <dgm:spPr/>
    </dgm:pt>
    <dgm:pt modelId="{E7790427-2691-493E-BBEC-7F52FC02E25C}" type="pres">
      <dgm:prSet presAssocID="{69B7A78F-14AB-4966-9103-29742CC736A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7F55A0C5-71A6-4ACE-89A0-6B8611399453}" type="pres">
      <dgm:prSet presAssocID="{69B7A78F-14AB-4966-9103-29742CC736A5}" presName="spaceRect" presStyleCnt="0"/>
      <dgm:spPr/>
    </dgm:pt>
    <dgm:pt modelId="{5134A79B-3D47-4EBE-ABE6-4537B6D32036}" type="pres">
      <dgm:prSet presAssocID="{69B7A78F-14AB-4966-9103-29742CC736A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858E55E-6486-4CBF-BDB7-9A2C0E94CC92}" type="presOf" srcId="{74138B72-F1CD-4271-B465-1243BAADCB05}" destId="{77163E7F-5512-4EAE-B32F-CE0F16250A98}" srcOrd="0" destOrd="0" presId="urn:microsoft.com/office/officeart/2018/5/layout/IconCircleLabelList"/>
    <dgm:cxn modelId="{E027B368-4312-457D-807B-ED0B5577F5E9}" type="presOf" srcId="{69B7A78F-14AB-4966-9103-29742CC736A5}" destId="{5134A79B-3D47-4EBE-ABE6-4537B6D32036}" srcOrd="0" destOrd="0" presId="urn:microsoft.com/office/officeart/2018/5/layout/IconCircleLabelList"/>
    <dgm:cxn modelId="{4A812D90-8F96-4CEB-92E5-64AF6985B626}" srcId="{74138B72-F1CD-4271-B465-1243BAADCB05}" destId="{0255C095-9F12-4C00-ADE1-35FDE6CDD20C}" srcOrd="1" destOrd="0" parTransId="{3F3645F0-4072-4AD8-81C5-7BC110BA29B4}" sibTransId="{72064441-45A3-44CC-95D4-DCEC536419CA}"/>
    <dgm:cxn modelId="{EFBD3490-170A-4F3C-B008-A6492013DB20}" srcId="{74138B72-F1CD-4271-B465-1243BAADCB05}" destId="{69B7A78F-14AB-4966-9103-29742CC736A5}" srcOrd="2" destOrd="0" parTransId="{18C5B40C-559C-46C5-B44F-D266BB904143}" sibTransId="{451D94E9-CBBD-405A-B2DB-425DFF1CF3B5}"/>
    <dgm:cxn modelId="{E472A7B1-3B66-4C08-BAFE-5980745F297E}" type="presOf" srcId="{1B59F219-3350-47D2-B193-22E94A5383C4}" destId="{184671AE-9858-4953-95D0-81B8F0A56068}" srcOrd="0" destOrd="0" presId="urn:microsoft.com/office/officeart/2018/5/layout/IconCircleLabelList"/>
    <dgm:cxn modelId="{8A7746BF-56EF-4B14-89EC-81308A762DB3}" type="presOf" srcId="{0255C095-9F12-4C00-ADE1-35FDE6CDD20C}" destId="{F761B337-5323-46AF-8C35-35BDA0C015CC}" srcOrd="0" destOrd="0" presId="urn:microsoft.com/office/officeart/2018/5/layout/IconCircleLabelList"/>
    <dgm:cxn modelId="{340355D9-4E6E-4A03-AC3E-44B423628885}" srcId="{74138B72-F1CD-4271-B465-1243BAADCB05}" destId="{1B59F219-3350-47D2-B193-22E94A5383C4}" srcOrd="0" destOrd="0" parTransId="{8CD46FE5-BB7A-4C37-A5D2-8A706B7FF2BF}" sibTransId="{EF3E0440-4459-47CA-85B3-95DF94E66DB0}"/>
    <dgm:cxn modelId="{71FC2547-08F0-4F28-B286-09807E6B7B75}" type="presParOf" srcId="{77163E7F-5512-4EAE-B32F-CE0F16250A98}" destId="{33C2B6D0-A8EA-49BF-9A9A-A7E7E6B17CD2}" srcOrd="0" destOrd="0" presId="urn:microsoft.com/office/officeart/2018/5/layout/IconCircleLabelList"/>
    <dgm:cxn modelId="{B57782B9-B140-4E1F-87F0-35DF344087B1}" type="presParOf" srcId="{33C2B6D0-A8EA-49BF-9A9A-A7E7E6B17CD2}" destId="{132BEC6C-3AA3-419F-8BBF-602E78D2FE3E}" srcOrd="0" destOrd="0" presId="urn:microsoft.com/office/officeart/2018/5/layout/IconCircleLabelList"/>
    <dgm:cxn modelId="{F113DFDE-8E65-457A-A0E8-EE03309561FF}" type="presParOf" srcId="{33C2B6D0-A8EA-49BF-9A9A-A7E7E6B17CD2}" destId="{0CFF8A24-57B8-4997-85B6-E609D203800C}" srcOrd="1" destOrd="0" presId="urn:microsoft.com/office/officeart/2018/5/layout/IconCircleLabelList"/>
    <dgm:cxn modelId="{2DC8EE0C-152E-49F6-89A8-80CEC1C557B5}" type="presParOf" srcId="{33C2B6D0-A8EA-49BF-9A9A-A7E7E6B17CD2}" destId="{64492944-25CE-4175-9B4F-068EB2190906}" srcOrd="2" destOrd="0" presId="urn:microsoft.com/office/officeart/2018/5/layout/IconCircleLabelList"/>
    <dgm:cxn modelId="{8AF3DDB3-49CE-4281-8A52-37F4C7A9D1B5}" type="presParOf" srcId="{33C2B6D0-A8EA-49BF-9A9A-A7E7E6B17CD2}" destId="{184671AE-9858-4953-95D0-81B8F0A56068}" srcOrd="3" destOrd="0" presId="urn:microsoft.com/office/officeart/2018/5/layout/IconCircleLabelList"/>
    <dgm:cxn modelId="{6DF12A4D-2173-4513-A2A0-F0D75CF3DE15}" type="presParOf" srcId="{77163E7F-5512-4EAE-B32F-CE0F16250A98}" destId="{7BA36913-5E5D-4255-B94A-9735903A9BE3}" srcOrd="1" destOrd="0" presId="urn:microsoft.com/office/officeart/2018/5/layout/IconCircleLabelList"/>
    <dgm:cxn modelId="{1BCDA515-188F-45AC-8B5E-4B159013376C}" type="presParOf" srcId="{77163E7F-5512-4EAE-B32F-CE0F16250A98}" destId="{35DBB435-D45C-480C-928D-278FF76F647A}" srcOrd="2" destOrd="0" presId="urn:microsoft.com/office/officeart/2018/5/layout/IconCircleLabelList"/>
    <dgm:cxn modelId="{AA6F24C2-2647-45C2-8A3B-6F7E12077380}" type="presParOf" srcId="{35DBB435-D45C-480C-928D-278FF76F647A}" destId="{74B22F31-630E-4133-B296-64CB48893663}" srcOrd="0" destOrd="0" presId="urn:microsoft.com/office/officeart/2018/5/layout/IconCircleLabelList"/>
    <dgm:cxn modelId="{207FE1F0-2530-43EE-AE96-4D0EF794F17D}" type="presParOf" srcId="{35DBB435-D45C-480C-928D-278FF76F647A}" destId="{95D8B5B6-74CB-42CA-9B22-B1E9DFD3B522}" srcOrd="1" destOrd="0" presId="urn:microsoft.com/office/officeart/2018/5/layout/IconCircleLabelList"/>
    <dgm:cxn modelId="{69CDCD36-2CD4-4049-B50C-0379AAAEF09B}" type="presParOf" srcId="{35DBB435-D45C-480C-928D-278FF76F647A}" destId="{851B0253-3454-4917-A92A-640EE140E80D}" srcOrd="2" destOrd="0" presId="urn:microsoft.com/office/officeart/2018/5/layout/IconCircleLabelList"/>
    <dgm:cxn modelId="{706729AF-09AF-4896-BFC1-D93DC85256A0}" type="presParOf" srcId="{35DBB435-D45C-480C-928D-278FF76F647A}" destId="{F761B337-5323-46AF-8C35-35BDA0C015CC}" srcOrd="3" destOrd="0" presId="urn:microsoft.com/office/officeart/2018/5/layout/IconCircleLabelList"/>
    <dgm:cxn modelId="{675F39F2-766C-4100-9AF9-490F30C00B0E}" type="presParOf" srcId="{77163E7F-5512-4EAE-B32F-CE0F16250A98}" destId="{0AF4A29A-BC28-4683-872F-CD170F444D02}" srcOrd="3" destOrd="0" presId="urn:microsoft.com/office/officeart/2018/5/layout/IconCircleLabelList"/>
    <dgm:cxn modelId="{A1BF622F-6997-4A97-9910-430A498B1890}" type="presParOf" srcId="{77163E7F-5512-4EAE-B32F-CE0F16250A98}" destId="{5FE36C06-D795-4D13-9EFC-A283B38DD501}" srcOrd="4" destOrd="0" presId="urn:microsoft.com/office/officeart/2018/5/layout/IconCircleLabelList"/>
    <dgm:cxn modelId="{1C12254E-C005-48F0-83FA-1DE126381798}" type="presParOf" srcId="{5FE36C06-D795-4D13-9EFC-A283B38DD501}" destId="{FA963845-A9EE-4FF2-8180-8E7003973BA8}" srcOrd="0" destOrd="0" presId="urn:microsoft.com/office/officeart/2018/5/layout/IconCircleLabelList"/>
    <dgm:cxn modelId="{5BF72188-BC16-4EF5-BD0B-80F8B84385C7}" type="presParOf" srcId="{5FE36C06-D795-4D13-9EFC-A283B38DD501}" destId="{E7790427-2691-493E-BBEC-7F52FC02E25C}" srcOrd="1" destOrd="0" presId="urn:microsoft.com/office/officeart/2018/5/layout/IconCircleLabelList"/>
    <dgm:cxn modelId="{0962080D-15F7-4A17-901D-12770508DCB6}" type="presParOf" srcId="{5FE36C06-D795-4D13-9EFC-A283B38DD501}" destId="{7F55A0C5-71A6-4ACE-89A0-6B8611399453}" srcOrd="2" destOrd="0" presId="urn:microsoft.com/office/officeart/2018/5/layout/IconCircleLabelList"/>
    <dgm:cxn modelId="{CAA444D9-A8BD-4268-AEC1-EFE9D41A8376}" type="presParOf" srcId="{5FE36C06-D795-4D13-9EFC-A283B38DD501}" destId="{5134A79B-3D47-4EBE-ABE6-4537B6D3203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397462-E649-4B19-90E6-4E52F0B098D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78C9C06-D2E5-45CA-A238-08991751C40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kern="1200" dirty="0">
              <a:latin typeface="Century Gothic" panose="020B0502020202020204" pitchFamily="34" charset="0"/>
              <a:ea typeface="+mn-ea"/>
              <a:cs typeface="+mn-cs"/>
            </a:rPr>
            <a:t>Home Rule</a:t>
          </a:r>
        </a:p>
      </dgm:t>
    </dgm:pt>
    <dgm:pt modelId="{2EDBAB47-EA0B-4056-8D83-FEFFA20C5FAC}" type="parTrans" cxnId="{2B5D3F9B-4307-46A2-A128-AF69F728E49B}">
      <dgm:prSet/>
      <dgm:spPr/>
      <dgm:t>
        <a:bodyPr/>
        <a:lstStyle/>
        <a:p>
          <a:endParaRPr lang="en-US"/>
        </a:p>
      </dgm:t>
    </dgm:pt>
    <dgm:pt modelId="{3F31DEB5-CCB4-4BCC-AC6D-48157FE6F922}" type="sibTrans" cxnId="{2B5D3F9B-4307-46A2-A128-AF69F728E49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2E2E8A6-1F9E-4589-80C7-B5D548D1D8F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kern="1200">
              <a:latin typeface="Century Gothic" panose="020B0502020202020204" pitchFamily="34" charset="0"/>
              <a:ea typeface="+mn-ea"/>
              <a:cs typeface="+mn-cs"/>
            </a:rPr>
            <a:t>Water Quality</a:t>
          </a:r>
          <a:endParaRPr lang="en-US" sz="1400" b="1" kern="1200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2372AF59-EAB6-40D5-A2F2-EC940243E93D}" type="parTrans" cxnId="{4B6158D9-72BE-4FCE-A8FC-1CDD0FEACA88}">
      <dgm:prSet/>
      <dgm:spPr/>
      <dgm:t>
        <a:bodyPr/>
        <a:lstStyle/>
        <a:p>
          <a:endParaRPr lang="en-US"/>
        </a:p>
      </dgm:t>
    </dgm:pt>
    <dgm:pt modelId="{DE7C4E83-42A6-4228-9930-390DA4B85055}" type="sibTrans" cxnId="{4B6158D9-72BE-4FCE-A8FC-1CDD0FEACA8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5BE03BF-0512-40C5-96DC-A0D7483A83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kern="1200" dirty="0">
              <a:latin typeface="Century Gothic" panose="020B0502020202020204" pitchFamily="34" charset="0"/>
              <a:ea typeface="+mn-ea"/>
              <a:cs typeface="+mn-cs"/>
            </a:rPr>
            <a:t>Affordable Housing </a:t>
          </a:r>
        </a:p>
      </dgm:t>
    </dgm:pt>
    <dgm:pt modelId="{DE8FD668-8932-41B9-84C4-B6439BD70AAC}" type="parTrans" cxnId="{FAB6519B-1463-4CD8-94E8-95A6B7926E6A}">
      <dgm:prSet/>
      <dgm:spPr/>
      <dgm:t>
        <a:bodyPr/>
        <a:lstStyle/>
        <a:p>
          <a:endParaRPr lang="en-US"/>
        </a:p>
      </dgm:t>
    </dgm:pt>
    <dgm:pt modelId="{F127D5B3-E728-4DA1-BD9C-5061F82405EF}" type="sibTrans" cxnId="{FAB6519B-1463-4CD8-94E8-95A6B7926E6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D1070F7-7EEB-40CB-BC9F-D38329BA279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kern="1200" dirty="0">
              <a:latin typeface="Century Gothic" panose="020B0502020202020204" pitchFamily="34" charset="0"/>
              <a:ea typeface="+mn-ea"/>
              <a:cs typeface="+mn-cs"/>
            </a:rPr>
            <a:t>Beach Renourishment</a:t>
          </a:r>
        </a:p>
      </dgm:t>
    </dgm:pt>
    <dgm:pt modelId="{06CA2E97-991C-4669-B002-8DDDBE3EE57E}" type="parTrans" cxnId="{5CD1E90D-79F6-4180-8219-DB6C767AF9C4}">
      <dgm:prSet/>
      <dgm:spPr/>
      <dgm:t>
        <a:bodyPr/>
        <a:lstStyle/>
        <a:p>
          <a:endParaRPr lang="en-US"/>
        </a:p>
      </dgm:t>
    </dgm:pt>
    <dgm:pt modelId="{3622F7B1-48F8-4692-A37E-93945DD60047}" type="sibTrans" cxnId="{5CD1E90D-79F6-4180-8219-DB6C767AF9C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9F5845E-8208-439E-B187-F4B80C2D7B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kern="1200" dirty="0">
              <a:latin typeface="Century Gothic" panose="020B0502020202020204" pitchFamily="34" charset="0"/>
              <a:ea typeface="+mn-ea"/>
              <a:cs typeface="+mn-cs"/>
            </a:rPr>
            <a:t>Resiliency</a:t>
          </a:r>
        </a:p>
      </dgm:t>
    </dgm:pt>
    <dgm:pt modelId="{99DB38EF-633F-4031-8766-EADFEA40C3AA}" type="parTrans" cxnId="{D4D49646-E9E1-4A5B-A4B7-C6A963836302}">
      <dgm:prSet/>
      <dgm:spPr/>
      <dgm:t>
        <a:bodyPr/>
        <a:lstStyle/>
        <a:p>
          <a:endParaRPr lang="en-US"/>
        </a:p>
      </dgm:t>
    </dgm:pt>
    <dgm:pt modelId="{9F66A3D6-BD3B-49A2-BA7A-2E032391618C}" type="sibTrans" cxnId="{D4D49646-E9E1-4A5B-A4B7-C6A96383630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453E644-636E-4E43-8B03-24D9E8A4C59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kern="1200" dirty="0">
              <a:latin typeface="Century Gothic" panose="020B0502020202020204" pitchFamily="34" charset="0"/>
              <a:ea typeface="+mn-ea"/>
              <a:cs typeface="+mn-cs"/>
            </a:rPr>
            <a:t>Quality of Life Issues</a:t>
          </a:r>
        </a:p>
      </dgm:t>
    </dgm:pt>
    <dgm:pt modelId="{AF0EE0FA-96A4-49A4-86C1-B2ADAC12C95C}" type="parTrans" cxnId="{B81F0FC5-8BA8-4ECD-846E-5FD14F82742C}">
      <dgm:prSet/>
      <dgm:spPr/>
      <dgm:t>
        <a:bodyPr/>
        <a:lstStyle/>
        <a:p>
          <a:endParaRPr lang="en-US"/>
        </a:p>
      </dgm:t>
    </dgm:pt>
    <dgm:pt modelId="{EF39D52D-FCFA-4A64-B313-53DE8FD3A003}" type="sibTrans" cxnId="{B81F0FC5-8BA8-4ECD-846E-5FD14F82742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0FD8C34-73F8-4754-8EA1-3B49A3675F1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latin typeface="Century Gothic" panose="020B0502020202020204" pitchFamily="34" charset="0"/>
            </a:rPr>
            <a:t>Impact of Development </a:t>
          </a:r>
          <a:endParaRPr lang="en-US" sz="1400" dirty="0"/>
        </a:p>
      </dgm:t>
    </dgm:pt>
    <dgm:pt modelId="{C5509193-4309-45F6-942B-C140E1FE0F13}" type="parTrans" cxnId="{6999BF15-9189-4D89-BD95-6496CC5F3198}">
      <dgm:prSet/>
      <dgm:spPr/>
      <dgm:t>
        <a:bodyPr/>
        <a:lstStyle/>
        <a:p>
          <a:endParaRPr lang="en-US"/>
        </a:p>
      </dgm:t>
    </dgm:pt>
    <dgm:pt modelId="{9056A8B7-D8ED-4F7F-877C-CCE7268CA7B5}" type="sibTrans" cxnId="{6999BF15-9189-4D89-BD95-6496CC5F319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C8A6DBF-E70F-4DB3-88B6-62D6AC9D0FD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latin typeface="Century Gothic" panose="020B0502020202020204" pitchFamily="34" charset="0"/>
            </a:rPr>
            <a:t>Coordinate and Share Information </a:t>
          </a:r>
          <a:endParaRPr lang="en-US" sz="1400" dirty="0"/>
        </a:p>
      </dgm:t>
    </dgm:pt>
    <dgm:pt modelId="{5259FD5F-7037-4EE7-AD85-DABCB94ECA64}" type="parTrans" cxnId="{2DB41A79-929C-46B1-941E-1912BAAA82E5}">
      <dgm:prSet/>
      <dgm:spPr/>
      <dgm:t>
        <a:bodyPr/>
        <a:lstStyle/>
        <a:p>
          <a:endParaRPr lang="en-US"/>
        </a:p>
      </dgm:t>
    </dgm:pt>
    <dgm:pt modelId="{C92C52CA-C556-40BB-BCE6-2DBCBC998647}" type="sibTrans" cxnId="{2DB41A79-929C-46B1-941E-1912BAAA82E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F00B42A-18DD-44CA-A676-B6A9C24763E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latin typeface="Century Gothic" panose="020B0502020202020204" pitchFamily="34" charset="0"/>
            </a:rPr>
            <a:t>Information on Common Issues</a:t>
          </a:r>
          <a:endParaRPr lang="en-US" sz="1400" dirty="0"/>
        </a:p>
      </dgm:t>
    </dgm:pt>
    <dgm:pt modelId="{35465E32-71F8-4D1B-911B-7A1E1BA22559}" type="parTrans" cxnId="{12FD21E0-E6D3-498B-867D-F9246EB46A2F}">
      <dgm:prSet/>
      <dgm:spPr/>
      <dgm:t>
        <a:bodyPr/>
        <a:lstStyle/>
        <a:p>
          <a:endParaRPr lang="en-US"/>
        </a:p>
      </dgm:t>
    </dgm:pt>
    <dgm:pt modelId="{3FADD2FD-DEF2-44AA-8A2B-70124036E677}" type="sibTrans" cxnId="{12FD21E0-E6D3-498B-867D-F9246EB46A2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8396CDB-4ECF-43CC-B938-0855AC3D204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latin typeface="Century Gothic" panose="020B0502020202020204" pitchFamily="34" charset="0"/>
            </a:rPr>
            <a:t>Collective Force </a:t>
          </a:r>
          <a:endParaRPr lang="en-US" sz="1400" dirty="0"/>
        </a:p>
      </dgm:t>
    </dgm:pt>
    <dgm:pt modelId="{D8808C6E-00CB-4656-9102-BCA424B8FAA7}" type="parTrans" cxnId="{4DEA46FD-F86D-4814-9296-F11A7803FB04}">
      <dgm:prSet/>
      <dgm:spPr/>
      <dgm:t>
        <a:bodyPr/>
        <a:lstStyle/>
        <a:p>
          <a:endParaRPr lang="en-US"/>
        </a:p>
      </dgm:t>
    </dgm:pt>
    <dgm:pt modelId="{9D02F77E-F022-4C2A-8748-41F0B2CCF6F9}" type="sibTrans" cxnId="{4DEA46FD-F86D-4814-9296-F11A7803FB04}">
      <dgm:prSet/>
      <dgm:spPr/>
      <dgm:t>
        <a:bodyPr/>
        <a:lstStyle/>
        <a:p>
          <a:endParaRPr lang="en-US"/>
        </a:p>
      </dgm:t>
    </dgm:pt>
    <dgm:pt modelId="{D6F5B88D-6896-4DCD-B66C-E0269E1C49A4}" type="pres">
      <dgm:prSet presAssocID="{10397462-E649-4B19-90E6-4E52F0B098D8}" presName="root" presStyleCnt="0">
        <dgm:presLayoutVars>
          <dgm:dir/>
          <dgm:resizeHandles val="exact"/>
        </dgm:presLayoutVars>
      </dgm:prSet>
      <dgm:spPr/>
    </dgm:pt>
    <dgm:pt modelId="{42CDD7AA-3862-46BB-9B32-EDDF900FC700}" type="pres">
      <dgm:prSet presAssocID="{10397462-E649-4B19-90E6-4E52F0B098D8}" presName="container" presStyleCnt="0">
        <dgm:presLayoutVars>
          <dgm:dir/>
          <dgm:resizeHandles val="exact"/>
        </dgm:presLayoutVars>
      </dgm:prSet>
      <dgm:spPr/>
    </dgm:pt>
    <dgm:pt modelId="{7EB884F8-8570-4160-A54F-2FE3653DCEC3}" type="pres">
      <dgm:prSet presAssocID="{478C9C06-D2E5-45CA-A238-08991751C40D}" presName="compNode" presStyleCnt="0"/>
      <dgm:spPr/>
    </dgm:pt>
    <dgm:pt modelId="{A0DC03B1-3884-4A4E-85CD-DC7E031BC0BE}" type="pres">
      <dgm:prSet presAssocID="{478C9C06-D2E5-45CA-A238-08991751C40D}" presName="iconBgRect" presStyleLbl="bgShp" presStyleIdx="0" presStyleCnt="10"/>
      <dgm:spPr/>
    </dgm:pt>
    <dgm:pt modelId="{E30C6BBF-9992-4596-ADE5-CDEF53C17FEB}" type="pres">
      <dgm:prSet presAssocID="{478C9C06-D2E5-45CA-A238-08991751C40D}" presName="iconRect" presStyleLbl="node1" presStyleIdx="0" presStyleCnt="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F0664989-96B0-47F5-B889-A11E51FD4CCD}" type="pres">
      <dgm:prSet presAssocID="{478C9C06-D2E5-45CA-A238-08991751C40D}" presName="spaceRect" presStyleCnt="0"/>
      <dgm:spPr/>
    </dgm:pt>
    <dgm:pt modelId="{53D6CFA9-E987-4F45-B2A2-2EE547CDCD31}" type="pres">
      <dgm:prSet presAssocID="{478C9C06-D2E5-45CA-A238-08991751C40D}" presName="textRect" presStyleLbl="revTx" presStyleIdx="0" presStyleCnt="10">
        <dgm:presLayoutVars>
          <dgm:chMax val="1"/>
          <dgm:chPref val="1"/>
        </dgm:presLayoutVars>
      </dgm:prSet>
      <dgm:spPr/>
    </dgm:pt>
    <dgm:pt modelId="{4DDE5EE5-3852-447C-BC9D-D25237B8FA99}" type="pres">
      <dgm:prSet presAssocID="{3F31DEB5-CCB4-4BCC-AC6D-48157FE6F922}" presName="sibTrans" presStyleLbl="sibTrans2D1" presStyleIdx="0" presStyleCnt="0"/>
      <dgm:spPr/>
    </dgm:pt>
    <dgm:pt modelId="{E26B9BC0-0CBD-4C23-94FE-9557CD0AAF8E}" type="pres">
      <dgm:prSet presAssocID="{92E2E8A6-1F9E-4589-80C7-B5D548D1D8F1}" presName="compNode" presStyleCnt="0"/>
      <dgm:spPr/>
    </dgm:pt>
    <dgm:pt modelId="{78AD61AE-F903-42DE-8209-1233BC3F0F12}" type="pres">
      <dgm:prSet presAssocID="{92E2E8A6-1F9E-4589-80C7-B5D548D1D8F1}" presName="iconBgRect" presStyleLbl="bgShp" presStyleIdx="1" presStyleCnt="10"/>
      <dgm:spPr/>
    </dgm:pt>
    <dgm:pt modelId="{AAE02D6E-1247-493F-9006-C6F35EB95BF7}" type="pres">
      <dgm:prSet presAssocID="{92E2E8A6-1F9E-4589-80C7-B5D548D1D8F1}" presName="iconRect" presStyleLbl="node1" presStyleIdx="1" presStyleCnt="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20AFB345-7DA0-42AA-9ADE-427471F271C9}" type="pres">
      <dgm:prSet presAssocID="{92E2E8A6-1F9E-4589-80C7-B5D548D1D8F1}" presName="spaceRect" presStyleCnt="0"/>
      <dgm:spPr/>
    </dgm:pt>
    <dgm:pt modelId="{3770D86F-2871-4C4F-85E0-144582BB3693}" type="pres">
      <dgm:prSet presAssocID="{92E2E8A6-1F9E-4589-80C7-B5D548D1D8F1}" presName="textRect" presStyleLbl="revTx" presStyleIdx="1" presStyleCnt="10">
        <dgm:presLayoutVars>
          <dgm:chMax val="1"/>
          <dgm:chPref val="1"/>
        </dgm:presLayoutVars>
      </dgm:prSet>
      <dgm:spPr/>
    </dgm:pt>
    <dgm:pt modelId="{6AE474F7-90B1-40DF-893A-081315A6E2D3}" type="pres">
      <dgm:prSet presAssocID="{DE7C4E83-42A6-4228-9930-390DA4B85055}" presName="sibTrans" presStyleLbl="sibTrans2D1" presStyleIdx="0" presStyleCnt="0"/>
      <dgm:spPr/>
    </dgm:pt>
    <dgm:pt modelId="{1B068592-327E-4F90-A09C-38EE85E662A0}" type="pres">
      <dgm:prSet presAssocID="{C5BE03BF-0512-40C5-96DC-A0D7483A832C}" presName="compNode" presStyleCnt="0"/>
      <dgm:spPr/>
    </dgm:pt>
    <dgm:pt modelId="{D5FEC3B2-1860-4CDF-AD26-EB1E8BE3C799}" type="pres">
      <dgm:prSet presAssocID="{C5BE03BF-0512-40C5-96DC-A0D7483A832C}" presName="iconBgRect" presStyleLbl="bgShp" presStyleIdx="2" presStyleCnt="10"/>
      <dgm:spPr/>
    </dgm:pt>
    <dgm:pt modelId="{6AD35036-51DA-4D4C-BEDC-53BE721AE0D0}" type="pres">
      <dgm:prSet presAssocID="{C5BE03BF-0512-40C5-96DC-A0D7483A832C}" presName="iconRect" presStyleLbl="node1" presStyleIdx="2" presStyleCnt="1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4647D5F1-DB10-448F-BDA3-E95A72B11BCF}" type="pres">
      <dgm:prSet presAssocID="{C5BE03BF-0512-40C5-96DC-A0D7483A832C}" presName="spaceRect" presStyleCnt="0"/>
      <dgm:spPr/>
    </dgm:pt>
    <dgm:pt modelId="{20CDB0FA-2CAA-4F52-8299-CC505A8F879F}" type="pres">
      <dgm:prSet presAssocID="{C5BE03BF-0512-40C5-96DC-A0D7483A832C}" presName="textRect" presStyleLbl="revTx" presStyleIdx="2" presStyleCnt="10">
        <dgm:presLayoutVars>
          <dgm:chMax val="1"/>
          <dgm:chPref val="1"/>
        </dgm:presLayoutVars>
      </dgm:prSet>
      <dgm:spPr/>
    </dgm:pt>
    <dgm:pt modelId="{46309F08-EE4F-4662-B7BD-50C4E6141E16}" type="pres">
      <dgm:prSet presAssocID="{F127D5B3-E728-4DA1-BD9C-5061F82405EF}" presName="sibTrans" presStyleLbl="sibTrans2D1" presStyleIdx="0" presStyleCnt="0"/>
      <dgm:spPr/>
    </dgm:pt>
    <dgm:pt modelId="{C85455B9-DE52-4B7F-9455-46F2FA8C4028}" type="pres">
      <dgm:prSet presAssocID="{3D1070F7-7EEB-40CB-BC9F-D38329BA2794}" presName="compNode" presStyleCnt="0"/>
      <dgm:spPr/>
    </dgm:pt>
    <dgm:pt modelId="{2B3D575E-7D44-4DD1-AC90-2ED92902F74E}" type="pres">
      <dgm:prSet presAssocID="{3D1070F7-7EEB-40CB-BC9F-D38329BA2794}" presName="iconBgRect" presStyleLbl="bgShp" presStyleIdx="3" presStyleCnt="10"/>
      <dgm:spPr/>
    </dgm:pt>
    <dgm:pt modelId="{EAAF5B6A-FE80-4954-B1AA-F99E45E59043}" type="pres">
      <dgm:prSet presAssocID="{3D1070F7-7EEB-40CB-BC9F-D38329BA2794}" presName="iconRect" presStyleLbl="node1" presStyleIdx="3" presStyleCnt="1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ell"/>
        </a:ext>
      </dgm:extLst>
    </dgm:pt>
    <dgm:pt modelId="{E423DAE0-0065-46F2-996F-004339DA3630}" type="pres">
      <dgm:prSet presAssocID="{3D1070F7-7EEB-40CB-BC9F-D38329BA2794}" presName="spaceRect" presStyleCnt="0"/>
      <dgm:spPr/>
    </dgm:pt>
    <dgm:pt modelId="{1449C313-AD15-463F-A178-BD624A73C3C5}" type="pres">
      <dgm:prSet presAssocID="{3D1070F7-7EEB-40CB-BC9F-D38329BA2794}" presName="textRect" presStyleLbl="revTx" presStyleIdx="3" presStyleCnt="10">
        <dgm:presLayoutVars>
          <dgm:chMax val="1"/>
          <dgm:chPref val="1"/>
        </dgm:presLayoutVars>
      </dgm:prSet>
      <dgm:spPr/>
    </dgm:pt>
    <dgm:pt modelId="{03178EC1-63A2-46F8-B58B-EA8E1C7A5AA1}" type="pres">
      <dgm:prSet presAssocID="{3622F7B1-48F8-4692-A37E-93945DD60047}" presName="sibTrans" presStyleLbl="sibTrans2D1" presStyleIdx="0" presStyleCnt="0"/>
      <dgm:spPr/>
    </dgm:pt>
    <dgm:pt modelId="{70790842-CBE0-463A-B329-91785DF67202}" type="pres">
      <dgm:prSet presAssocID="{49F5845E-8208-439E-B187-F4B80C2D7B2C}" presName="compNode" presStyleCnt="0"/>
      <dgm:spPr/>
    </dgm:pt>
    <dgm:pt modelId="{46C3F702-1424-44F5-B590-B6EF9B95EFD3}" type="pres">
      <dgm:prSet presAssocID="{49F5845E-8208-439E-B187-F4B80C2D7B2C}" presName="iconBgRect" presStyleLbl="bgShp" presStyleIdx="4" presStyleCnt="10"/>
      <dgm:spPr/>
    </dgm:pt>
    <dgm:pt modelId="{19FF3CBB-A2E5-4EC5-8753-CCA53956D7BC}" type="pres">
      <dgm:prSet presAssocID="{49F5845E-8208-439E-B187-F4B80C2D7B2C}" presName="iconRect" presStyleLbl="node1" presStyleIdx="4" presStyleCnt="1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CE8FB86-66DC-4143-8A63-3A2C52DF9B10}" type="pres">
      <dgm:prSet presAssocID="{49F5845E-8208-439E-B187-F4B80C2D7B2C}" presName="spaceRect" presStyleCnt="0"/>
      <dgm:spPr/>
    </dgm:pt>
    <dgm:pt modelId="{8D1EBCB3-AC51-43EB-8910-EE41A6849F42}" type="pres">
      <dgm:prSet presAssocID="{49F5845E-8208-439E-B187-F4B80C2D7B2C}" presName="textRect" presStyleLbl="revTx" presStyleIdx="4" presStyleCnt="10">
        <dgm:presLayoutVars>
          <dgm:chMax val="1"/>
          <dgm:chPref val="1"/>
        </dgm:presLayoutVars>
      </dgm:prSet>
      <dgm:spPr/>
    </dgm:pt>
    <dgm:pt modelId="{F88D1AB5-1C2D-4382-BB92-087F792CD8F9}" type="pres">
      <dgm:prSet presAssocID="{9F66A3D6-BD3B-49A2-BA7A-2E032391618C}" presName="sibTrans" presStyleLbl="sibTrans2D1" presStyleIdx="0" presStyleCnt="0"/>
      <dgm:spPr/>
    </dgm:pt>
    <dgm:pt modelId="{20C7D03F-C28F-447A-8131-BC63A6D21A48}" type="pres">
      <dgm:prSet presAssocID="{0453E644-636E-4E43-8B03-24D9E8A4C59A}" presName="compNode" presStyleCnt="0"/>
      <dgm:spPr/>
    </dgm:pt>
    <dgm:pt modelId="{D66A4A9A-0CE8-4013-BA32-B42080E8EC26}" type="pres">
      <dgm:prSet presAssocID="{0453E644-636E-4E43-8B03-24D9E8A4C59A}" presName="iconBgRect" presStyleLbl="bgShp" presStyleIdx="5" presStyleCnt="10"/>
      <dgm:spPr/>
    </dgm:pt>
    <dgm:pt modelId="{051C2A08-0E55-45AC-8158-B6BFD4DA1DD1}" type="pres">
      <dgm:prSet presAssocID="{0453E644-636E-4E43-8B03-24D9E8A4C59A}" presName="iconRect" presStyleLbl="node1" presStyleIdx="5" presStyleCnt="10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5227CEC4-A183-4D6B-9401-B382C4A784DD}" type="pres">
      <dgm:prSet presAssocID="{0453E644-636E-4E43-8B03-24D9E8A4C59A}" presName="spaceRect" presStyleCnt="0"/>
      <dgm:spPr/>
    </dgm:pt>
    <dgm:pt modelId="{E9B0B0D3-FDF5-449C-8309-AE031534EC14}" type="pres">
      <dgm:prSet presAssocID="{0453E644-636E-4E43-8B03-24D9E8A4C59A}" presName="textRect" presStyleLbl="revTx" presStyleIdx="5" presStyleCnt="10">
        <dgm:presLayoutVars>
          <dgm:chMax val="1"/>
          <dgm:chPref val="1"/>
        </dgm:presLayoutVars>
      </dgm:prSet>
      <dgm:spPr/>
    </dgm:pt>
    <dgm:pt modelId="{2388FA04-5FA3-483A-8F49-50D0EFDE9FD6}" type="pres">
      <dgm:prSet presAssocID="{EF39D52D-FCFA-4A64-B313-53DE8FD3A003}" presName="sibTrans" presStyleLbl="sibTrans2D1" presStyleIdx="0" presStyleCnt="0"/>
      <dgm:spPr/>
    </dgm:pt>
    <dgm:pt modelId="{AFEFB308-55A6-459C-AC2A-C1CD444F0B0E}" type="pres">
      <dgm:prSet presAssocID="{C0FD8C34-73F8-4754-8EA1-3B49A3675F16}" presName="compNode" presStyleCnt="0"/>
      <dgm:spPr/>
    </dgm:pt>
    <dgm:pt modelId="{F776E088-2B85-4FB6-A96D-7910607634EC}" type="pres">
      <dgm:prSet presAssocID="{C0FD8C34-73F8-4754-8EA1-3B49A3675F16}" presName="iconBgRect" presStyleLbl="bgShp" presStyleIdx="6" presStyleCnt="10"/>
      <dgm:spPr/>
    </dgm:pt>
    <dgm:pt modelId="{D5E442D4-162F-4B5F-A71F-BB0E320C58CC}" type="pres">
      <dgm:prSet presAssocID="{C0FD8C34-73F8-4754-8EA1-3B49A3675F16}" presName="iconRect" presStyleLbl="node1" presStyleIdx="6" presStyleCnt="10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mmer"/>
        </a:ext>
      </dgm:extLst>
    </dgm:pt>
    <dgm:pt modelId="{1B27BB85-7E1B-4726-AB97-CD785FDFA700}" type="pres">
      <dgm:prSet presAssocID="{C0FD8C34-73F8-4754-8EA1-3B49A3675F16}" presName="spaceRect" presStyleCnt="0"/>
      <dgm:spPr/>
    </dgm:pt>
    <dgm:pt modelId="{FB33AC2A-9C48-4CAE-BED1-BCF4238F53D2}" type="pres">
      <dgm:prSet presAssocID="{C0FD8C34-73F8-4754-8EA1-3B49A3675F16}" presName="textRect" presStyleLbl="revTx" presStyleIdx="6" presStyleCnt="10">
        <dgm:presLayoutVars>
          <dgm:chMax val="1"/>
          <dgm:chPref val="1"/>
        </dgm:presLayoutVars>
      </dgm:prSet>
      <dgm:spPr/>
    </dgm:pt>
    <dgm:pt modelId="{E4B57F6A-6DF6-455C-B993-21573645F731}" type="pres">
      <dgm:prSet presAssocID="{9056A8B7-D8ED-4F7F-877C-CCE7268CA7B5}" presName="sibTrans" presStyleLbl="sibTrans2D1" presStyleIdx="0" presStyleCnt="0"/>
      <dgm:spPr/>
    </dgm:pt>
    <dgm:pt modelId="{D6D9041A-D95E-485D-AD17-F3D4824F7940}" type="pres">
      <dgm:prSet presAssocID="{1C8A6DBF-E70F-4DB3-88B6-62D6AC9D0FDC}" presName="compNode" presStyleCnt="0"/>
      <dgm:spPr/>
    </dgm:pt>
    <dgm:pt modelId="{0F63C8A9-2A1E-46B3-91DA-71F25F1D2336}" type="pres">
      <dgm:prSet presAssocID="{1C8A6DBF-E70F-4DB3-88B6-62D6AC9D0FDC}" presName="iconBgRect" presStyleLbl="bgShp" presStyleIdx="7" presStyleCnt="10"/>
      <dgm:spPr/>
    </dgm:pt>
    <dgm:pt modelId="{D2FDC932-F8AB-4073-9D4F-0885E8777A26}" type="pres">
      <dgm:prSet presAssocID="{1C8A6DBF-E70F-4DB3-88B6-62D6AC9D0FDC}" presName="iconRect" presStyleLbl="node1" presStyleIdx="7" presStyleCnt="10" custScaleX="132677" custScaleY="132677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BCF4A0C0-26CF-48A8-A0DC-A25277D5AAF2}" type="pres">
      <dgm:prSet presAssocID="{1C8A6DBF-E70F-4DB3-88B6-62D6AC9D0FDC}" presName="spaceRect" presStyleCnt="0"/>
      <dgm:spPr/>
    </dgm:pt>
    <dgm:pt modelId="{1D02D4B3-26AC-47D8-9350-3453634FAC00}" type="pres">
      <dgm:prSet presAssocID="{1C8A6DBF-E70F-4DB3-88B6-62D6AC9D0FDC}" presName="textRect" presStyleLbl="revTx" presStyleIdx="7" presStyleCnt="10">
        <dgm:presLayoutVars>
          <dgm:chMax val="1"/>
          <dgm:chPref val="1"/>
        </dgm:presLayoutVars>
      </dgm:prSet>
      <dgm:spPr/>
    </dgm:pt>
    <dgm:pt modelId="{B98E30BD-B527-44C6-8E77-62A8A544E33B}" type="pres">
      <dgm:prSet presAssocID="{C92C52CA-C556-40BB-BCE6-2DBCBC998647}" presName="sibTrans" presStyleLbl="sibTrans2D1" presStyleIdx="0" presStyleCnt="0"/>
      <dgm:spPr/>
    </dgm:pt>
    <dgm:pt modelId="{BFA2B82A-44FB-4609-BD65-98043FB6D738}" type="pres">
      <dgm:prSet presAssocID="{9F00B42A-18DD-44CA-A676-B6A9C24763E6}" presName="compNode" presStyleCnt="0"/>
      <dgm:spPr/>
    </dgm:pt>
    <dgm:pt modelId="{00B0BC78-5AE0-48EF-8D3D-51C2779E7822}" type="pres">
      <dgm:prSet presAssocID="{9F00B42A-18DD-44CA-A676-B6A9C24763E6}" presName="iconBgRect" presStyleLbl="bgShp" presStyleIdx="8" presStyleCnt="10"/>
      <dgm:spPr/>
    </dgm:pt>
    <dgm:pt modelId="{E28BAFD4-0482-4C55-89FA-8E59D6831D49}" type="pres">
      <dgm:prSet presAssocID="{9F00B42A-18DD-44CA-A676-B6A9C24763E6}" presName="iconRect" presStyleLbl="node1" presStyleIdx="8" presStyleCnt="10" custScaleX="118648" custScaleY="118648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64C0527C-73FC-4E4A-91D6-201283D48BF7}" type="pres">
      <dgm:prSet presAssocID="{9F00B42A-18DD-44CA-A676-B6A9C24763E6}" presName="spaceRect" presStyleCnt="0"/>
      <dgm:spPr/>
    </dgm:pt>
    <dgm:pt modelId="{1E6763ED-515C-4764-B8C5-28FC02B0B76D}" type="pres">
      <dgm:prSet presAssocID="{9F00B42A-18DD-44CA-A676-B6A9C24763E6}" presName="textRect" presStyleLbl="revTx" presStyleIdx="8" presStyleCnt="10">
        <dgm:presLayoutVars>
          <dgm:chMax val="1"/>
          <dgm:chPref val="1"/>
        </dgm:presLayoutVars>
      </dgm:prSet>
      <dgm:spPr/>
    </dgm:pt>
    <dgm:pt modelId="{05AE9D72-EE95-4DDD-BB49-CAB5F2221D5E}" type="pres">
      <dgm:prSet presAssocID="{3FADD2FD-DEF2-44AA-8A2B-70124036E677}" presName="sibTrans" presStyleLbl="sibTrans2D1" presStyleIdx="0" presStyleCnt="0"/>
      <dgm:spPr/>
    </dgm:pt>
    <dgm:pt modelId="{FFDDA7C6-C2C0-4396-8B1F-B48DBFEDF83A}" type="pres">
      <dgm:prSet presAssocID="{88396CDB-4ECF-43CC-B938-0855AC3D2043}" presName="compNode" presStyleCnt="0"/>
      <dgm:spPr/>
    </dgm:pt>
    <dgm:pt modelId="{9FE0DD7A-A77A-4359-BD7B-635DF4718E7A}" type="pres">
      <dgm:prSet presAssocID="{88396CDB-4ECF-43CC-B938-0855AC3D2043}" presName="iconBgRect" presStyleLbl="bgShp" presStyleIdx="9" presStyleCnt="10"/>
      <dgm:spPr/>
    </dgm:pt>
    <dgm:pt modelId="{AE0F8C13-0600-45E6-B8FB-2351B7BBD0C1}" type="pres">
      <dgm:prSet presAssocID="{88396CDB-4ECF-43CC-B938-0855AC3D2043}" presName="iconRect" presStyleLbl="node1" presStyleIdx="9" presStyleCnt="10" custScaleX="138946" custScaleY="138946"/>
      <dgm:spPr>
        <a:blipFill>
          <a:blip xmlns:r="http://schemas.openxmlformats.org/officeDocument/2006/relationships"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7B4E4823-543F-4E2D-A674-BF6D275269DF}" type="pres">
      <dgm:prSet presAssocID="{88396CDB-4ECF-43CC-B938-0855AC3D2043}" presName="spaceRect" presStyleCnt="0"/>
      <dgm:spPr/>
    </dgm:pt>
    <dgm:pt modelId="{6633AC0F-D015-4385-BC09-892D8805BB9A}" type="pres">
      <dgm:prSet presAssocID="{88396CDB-4ECF-43CC-B938-0855AC3D2043}" presName="textRect" presStyleLbl="revTx" presStyleIdx="9" presStyleCnt="10">
        <dgm:presLayoutVars>
          <dgm:chMax val="1"/>
          <dgm:chPref val="1"/>
        </dgm:presLayoutVars>
      </dgm:prSet>
      <dgm:spPr/>
    </dgm:pt>
  </dgm:ptLst>
  <dgm:cxnLst>
    <dgm:cxn modelId="{8CD9730D-CD6A-433A-9DC4-2DCEE8F45810}" type="presOf" srcId="{3F31DEB5-CCB4-4BCC-AC6D-48157FE6F922}" destId="{4DDE5EE5-3852-447C-BC9D-D25237B8FA99}" srcOrd="0" destOrd="0" presId="urn:microsoft.com/office/officeart/2018/2/layout/IconCircleList"/>
    <dgm:cxn modelId="{5CD1E90D-79F6-4180-8219-DB6C767AF9C4}" srcId="{10397462-E649-4B19-90E6-4E52F0B098D8}" destId="{3D1070F7-7EEB-40CB-BC9F-D38329BA2794}" srcOrd="3" destOrd="0" parTransId="{06CA2E97-991C-4669-B002-8DDDBE3EE57E}" sibTransId="{3622F7B1-48F8-4692-A37E-93945DD60047}"/>
    <dgm:cxn modelId="{6999BF15-9189-4D89-BD95-6496CC5F3198}" srcId="{10397462-E649-4B19-90E6-4E52F0B098D8}" destId="{C0FD8C34-73F8-4754-8EA1-3B49A3675F16}" srcOrd="6" destOrd="0" parTransId="{C5509193-4309-45F6-942B-C140E1FE0F13}" sibTransId="{9056A8B7-D8ED-4F7F-877C-CCE7268CA7B5}"/>
    <dgm:cxn modelId="{61289716-4D34-4625-86CB-0FF1F458A478}" type="presOf" srcId="{9F66A3D6-BD3B-49A2-BA7A-2E032391618C}" destId="{F88D1AB5-1C2D-4382-BB92-087F792CD8F9}" srcOrd="0" destOrd="0" presId="urn:microsoft.com/office/officeart/2018/2/layout/IconCircleList"/>
    <dgm:cxn modelId="{7CB2D227-75A8-41CA-AE0D-A26AB02BE450}" type="presOf" srcId="{3D1070F7-7EEB-40CB-BC9F-D38329BA2794}" destId="{1449C313-AD15-463F-A178-BD624A73C3C5}" srcOrd="0" destOrd="0" presId="urn:microsoft.com/office/officeart/2018/2/layout/IconCircleList"/>
    <dgm:cxn modelId="{B279CC2B-BB72-46E1-A4F7-9B90829EFC37}" type="presOf" srcId="{49F5845E-8208-439E-B187-F4B80C2D7B2C}" destId="{8D1EBCB3-AC51-43EB-8910-EE41A6849F42}" srcOrd="0" destOrd="0" presId="urn:microsoft.com/office/officeart/2018/2/layout/IconCircleList"/>
    <dgm:cxn modelId="{AD989761-558B-4EF9-84E1-FD2C120D7933}" type="presOf" srcId="{10397462-E649-4B19-90E6-4E52F0B098D8}" destId="{D6F5B88D-6896-4DCD-B66C-E0269E1C49A4}" srcOrd="0" destOrd="0" presId="urn:microsoft.com/office/officeart/2018/2/layout/IconCircleList"/>
    <dgm:cxn modelId="{1D815E45-518E-4649-808F-A291811A8C44}" type="presOf" srcId="{88396CDB-4ECF-43CC-B938-0855AC3D2043}" destId="{6633AC0F-D015-4385-BC09-892D8805BB9A}" srcOrd="0" destOrd="0" presId="urn:microsoft.com/office/officeart/2018/2/layout/IconCircleList"/>
    <dgm:cxn modelId="{D4D49646-E9E1-4A5B-A4B7-C6A963836302}" srcId="{10397462-E649-4B19-90E6-4E52F0B098D8}" destId="{49F5845E-8208-439E-B187-F4B80C2D7B2C}" srcOrd="4" destOrd="0" parTransId="{99DB38EF-633F-4031-8766-EADFEA40C3AA}" sibTransId="{9F66A3D6-BD3B-49A2-BA7A-2E032391618C}"/>
    <dgm:cxn modelId="{9BD2E850-E18A-4987-A7DE-AFEF7BC87DF4}" type="presOf" srcId="{9056A8B7-D8ED-4F7F-877C-CCE7268CA7B5}" destId="{E4B57F6A-6DF6-455C-B993-21573645F731}" srcOrd="0" destOrd="0" presId="urn:microsoft.com/office/officeart/2018/2/layout/IconCircleList"/>
    <dgm:cxn modelId="{5CFE9851-D9B7-42B1-A55A-7E920FE9700A}" type="presOf" srcId="{1C8A6DBF-E70F-4DB3-88B6-62D6AC9D0FDC}" destId="{1D02D4B3-26AC-47D8-9350-3453634FAC00}" srcOrd="0" destOrd="0" presId="urn:microsoft.com/office/officeart/2018/2/layout/IconCircleList"/>
    <dgm:cxn modelId="{2DB41A79-929C-46B1-941E-1912BAAA82E5}" srcId="{10397462-E649-4B19-90E6-4E52F0B098D8}" destId="{1C8A6DBF-E70F-4DB3-88B6-62D6AC9D0FDC}" srcOrd="7" destOrd="0" parTransId="{5259FD5F-7037-4EE7-AD85-DABCB94ECA64}" sibTransId="{C92C52CA-C556-40BB-BCE6-2DBCBC998647}"/>
    <dgm:cxn modelId="{5DA3157A-2553-47B3-80CA-7035780D69E7}" type="presOf" srcId="{EF39D52D-FCFA-4A64-B313-53DE8FD3A003}" destId="{2388FA04-5FA3-483A-8F49-50D0EFDE9FD6}" srcOrd="0" destOrd="0" presId="urn:microsoft.com/office/officeart/2018/2/layout/IconCircleList"/>
    <dgm:cxn modelId="{2B5D3F9B-4307-46A2-A128-AF69F728E49B}" srcId="{10397462-E649-4B19-90E6-4E52F0B098D8}" destId="{478C9C06-D2E5-45CA-A238-08991751C40D}" srcOrd="0" destOrd="0" parTransId="{2EDBAB47-EA0B-4056-8D83-FEFFA20C5FAC}" sibTransId="{3F31DEB5-CCB4-4BCC-AC6D-48157FE6F922}"/>
    <dgm:cxn modelId="{FAB6519B-1463-4CD8-94E8-95A6B7926E6A}" srcId="{10397462-E649-4B19-90E6-4E52F0B098D8}" destId="{C5BE03BF-0512-40C5-96DC-A0D7483A832C}" srcOrd="2" destOrd="0" parTransId="{DE8FD668-8932-41B9-84C4-B6439BD70AAC}" sibTransId="{F127D5B3-E728-4DA1-BD9C-5061F82405EF}"/>
    <dgm:cxn modelId="{009870A1-D578-41F4-934D-1B84DE348B35}" type="presOf" srcId="{C0FD8C34-73F8-4754-8EA1-3B49A3675F16}" destId="{FB33AC2A-9C48-4CAE-BED1-BCF4238F53D2}" srcOrd="0" destOrd="0" presId="urn:microsoft.com/office/officeart/2018/2/layout/IconCircleList"/>
    <dgm:cxn modelId="{9B50C0A5-E3F0-478F-BD78-D68F61530482}" type="presOf" srcId="{9F00B42A-18DD-44CA-A676-B6A9C24763E6}" destId="{1E6763ED-515C-4764-B8C5-28FC02B0B76D}" srcOrd="0" destOrd="0" presId="urn:microsoft.com/office/officeart/2018/2/layout/IconCircleList"/>
    <dgm:cxn modelId="{679AA6A6-7F2F-4D8C-951A-7B8EAD5E4BF8}" type="presOf" srcId="{C92C52CA-C556-40BB-BCE6-2DBCBC998647}" destId="{B98E30BD-B527-44C6-8E77-62A8A544E33B}" srcOrd="0" destOrd="0" presId="urn:microsoft.com/office/officeart/2018/2/layout/IconCircleList"/>
    <dgm:cxn modelId="{D8512FA9-8967-46A7-83A5-B7D55264E206}" type="presOf" srcId="{478C9C06-D2E5-45CA-A238-08991751C40D}" destId="{53D6CFA9-E987-4F45-B2A2-2EE547CDCD31}" srcOrd="0" destOrd="0" presId="urn:microsoft.com/office/officeart/2018/2/layout/IconCircleList"/>
    <dgm:cxn modelId="{60AA40AB-CAFE-488E-BA19-9FD74A609629}" type="presOf" srcId="{0453E644-636E-4E43-8B03-24D9E8A4C59A}" destId="{E9B0B0D3-FDF5-449C-8309-AE031534EC14}" srcOrd="0" destOrd="0" presId="urn:microsoft.com/office/officeart/2018/2/layout/IconCircleList"/>
    <dgm:cxn modelId="{4D1867AD-603C-485D-B909-1122E6096810}" type="presOf" srcId="{F127D5B3-E728-4DA1-BD9C-5061F82405EF}" destId="{46309F08-EE4F-4662-B7BD-50C4E6141E16}" srcOrd="0" destOrd="0" presId="urn:microsoft.com/office/officeart/2018/2/layout/IconCircleList"/>
    <dgm:cxn modelId="{FF2665B3-40B4-44EB-A219-B59A6C85B242}" type="presOf" srcId="{C5BE03BF-0512-40C5-96DC-A0D7483A832C}" destId="{20CDB0FA-2CAA-4F52-8299-CC505A8F879F}" srcOrd="0" destOrd="0" presId="urn:microsoft.com/office/officeart/2018/2/layout/IconCircleList"/>
    <dgm:cxn modelId="{39AEB8C4-7B15-4D50-92A1-9CCC4E75B22F}" type="presOf" srcId="{92E2E8A6-1F9E-4589-80C7-B5D548D1D8F1}" destId="{3770D86F-2871-4C4F-85E0-144582BB3693}" srcOrd="0" destOrd="0" presId="urn:microsoft.com/office/officeart/2018/2/layout/IconCircleList"/>
    <dgm:cxn modelId="{B81F0FC5-8BA8-4ECD-846E-5FD14F82742C}" srcId="{10397462-E649-4B19-90E6-4E52F0B098D8}" destId="{0453E644-636E-4E43-8B03-24D9E8A4C59A}" srcOrd="5" destOrd="0" parTransId="{AF0EE0FA-96A4-49A4-86C1-B2ADAC12C95C}" sibTransId="{EF39D52D-FCFA-4A64-B313-53DE8FD3A003}"/>
    <dgm:cxn modelId="{EFA3D5CC-E704-460D-8D0C-39AAB631B125}" type="presOf" srcId="{DE7C4E83-42A6-4228-9930-390DA4B85055}" destId="{6AE474F7-90B1-40DF-893A-081315A6E2D3}" srcOrd="0" destOrd="0" presId="urn:microsoft.com/office/officeart/2018/2/layout/IconCircleList"/>
    <dgm:cxn modelId="{E722D7CC-FA91-424C-94DD-3848F30B8A33}" type="presOf" srcId="{3FADD2FD-DEF2-44AA-8A2B-70124036E677}" destId="{05AE9D72-EE95-4DDD-BB49-CAB5F2221D5E}" srcOrd="0" destOrd="0" presId="urn:microsoft.com/office/officeart/2018/2/layout/IconCircleList"/>
    <dgm:cxn modelId="{4B6158D9-72BE-4FCE-A8FC-1CDD0FEACA88}" srcId="{10397462-E649-4B19-90E6-4E52F0B098D8}" destId="{92E2E8A6-1F9E-4589-80C7-B5D548D1D8F1}" srcOrd="1" destOrd="0" parTransId="{2372AF59-EAB6-40D5-A2F2-EC940243E93D}" sibTransId="{DE7C4E83-42A6-4228-9930-390DA4B85055}"/>
    <dgm:cxn modelId="{12FD21E0-E6D3-498B-867D-F9246EB46A2F}" srcId="{10397462-E649-4B19-90E6-4E52F0B098D8}" destId="{9F00B42A-18DD-44CA-A676-B6A9C24763E6}" srcOrd="8" destOrd="0" parTransId="{35465E32-71F8-4D1B-911B-7A1E1BA22559}" sibTransId="{3FADD2FD-DEF2-44AA-8A2B-70124036E677}"/>
    <dgm:cxn modelId="{14A2F5E7-A35F-4614-8669-6C6588024832}" type="presOf" srcId="{3622F7B1-48F8-4692-A37E-93945DD60047}" destId="{03178EC1-63A2-46F8-B58B-EA8E1C7A5AA1}" srcOrd="0" destOrd="0" presId="urn:microsoft.com/office/officeart/2018/2/layout/IconCircleList"/>
    <dgm:cxn modelId="{4DEA46FD-F86D-4814-9296-F11A7803FB04}" srcId="{10397462-E649-4B19-90E6-4E52F0B098D8}" destId="{88396CDB-4ECF-43CC-B938-0855AC3D2043}" srcOrd="9" destOrd="0" parTransId="{D8808C6E-00CB-4656-9102-BCA424B8FAA7}" sibTransId="{9D02F77E-F022-4C2A-8748-41F0B2CCF6F9}"/>
    <dgm:cxn modelId="{C32CB7FD-4426-46A4-9AC4-67F1E3F965B3}" type="presParOf" srcId="{D6F5B88D-6896-4DCD-B66C-E0269E1C49A4}" destId="{42CDD7AA-3862-46BB-9B32-EDDF900FC700}" srcOrd="0" destOrd="0" presId="urn:microsoft.com/office/officeart/2018/2/layout/IconCircleList"/>
    <dgm:cxn modelId="{7FD68A85-0118-40D6-BE4B-C47060343607}" type="presParOf" srcId="{42CDD7AA-3862-46BB-9B32-EDDF900FC700}" destId="{7EB884F8-8570-4160-A54F-2FE3653DCEC3}" srcOrd="0" destOrd="0" presId="urn:microsoft.com/office/officeart/2018/2/layout/IconCircleList"/>
    <dgm:cxn modelId="{44941A67-0AE0-4475-BF21-0F9733543C6B}" type="presParOf" srcId="{7EB884F8-8570-4160-A54F-2FE3653DCEC3}" destId="{A0DC03B1-3884-4A4E-85CD-DC7E031BC0BE}" srcOrd="0" destOrd="0" presId="urn:microsoft.com/office/officeart/2018/2/layout/IconCircleList"/>
    <dgm:cxn modelId="{9749F940-A0F7-44D0-A80C-CFE5584E8BA1}" type="presParOf" srcId="{7EB884F8-8570-4160-A54F-2FE3653DCEC3}" destId="{E30C6BBF-9992-4596-ADE5-CDEF53C17FEB}" srcOrd="1" destOrd="0" presId="urn:microsoft.com/office/officeart/2018/2/layout/IconCircleList"/>
    <dgm:cxn modelId="{76B2B196-83C0-4DED-898A-3BC579FFE693}" type="presParOf" srcId="{7EB884F8-8570-4160-A54F-2FE3653DCEC3}" destId="{F0664989-96B0-47F5-B889-A11E51FD4CCD}" srcOrd="2" destOrd="0" presId="urn:microsoft.com/office/officeart/2018/2/layout/IconCircleList"/>
    <dgm:cxn modelId="{C53AAD7D-BD15-4378-98BE-C17340E0774A}" type="presParOf" srcId="{7EB884F8-8570-4160-A54F-2FE3653DCEC3}" destId="{53D6CFA9-E987-4F45-B2A2-2EE547CDCD31}" srcOrd="3" destOrd="0" presId="urn:microsoft.com/office/officeart/2018/2/layout/IconCircleList"/>
    <dgm:cxn modelId="{387489E8-7924-4A9D-83C3-210BED8D55E6}" type="presParOf" srcId="{42CDD7AA-3862-46BB-9B32-EDDF900FC700}" destId="{4DDE5EE5-3852-447C-BC9D-D25237B8FA99}" srcOrd="1" destOrd="0" presId="urn:microsoft.com/office/officeart/2018/2/layout/IconCircleList"/>
    <dgm:cxn modelId="{ABD94E59-1294-462C-A056-293D52958E22}" type="presParOf" srcId="{42CDD7AA-3862-46BB-9B32-EDDF900FC700}" destId="{E26B9BC0-0CBD-4C23-94FE-9557CD0AAF8E}" srcOrd="2" destOrd="0" presId="urn:microsoft.com/office/officeart/2018/2/layout/IconCircleList"/>
    <dgm:cxn modelId="{8AE70881-09C2-43B1-AC17-0AEF8E3C71E3}" type="presParOf" srcId="{E26B9BC0-0CBD-4C23-94FE-9557CD0AAF8E}" destId="{78AD61AE-F903-42DE-8209-1233BC3F0F12}" srcOrd="0" destOrd="0" presId="urn:microsoft.com/office/officeart/2018/2/layout/IconCircleList"/>
    <dgm:cxn modelId="{DBCD9F18-5BE4-4669-81A6-6F8ACB32EC33}" type="presParOf" srcId="{E26B9BC0-0CBD-4C23-94FE-9557CD0AAF8E}" destId="{AAE02D6E-1247-493F-9006-C6F35EB95BF7}" srcOrd="1" destOrd="0" presId="urn:microsoft.com/office/officeart/2018/2/layout/IconCircleList"/>
    <dgm:cxn modelId="{A6AC52D2-397E-4B63-88AE-5348936188E5}" type="presParOf" srcId="{E26B9BC0-0CBD-4C23-94FE-9557CD0AAF8E}" destId="{20AFB345-7DA0-42AA-9ADE-427471F271C9}" srcOrd="2" destOrd="0" presId="urn:microsoft.com/office/officeart/2018/2/layout/IconCircleList"/>
    <dgm:cxn modelId="{DDBE52E5-0927-4851-85A4-D35BB795A3A2}" type="presParOf" srcId="{E26B9BC0-0CBD-4C23-94FE-9557CD0AAF8E}" destId="{3770D86F-2871-4C4F-85E0-144582BB3693}" srcOrd="3" destOrd="0" presId="urn:microsoft.com/office/officeart/2018/2/layout/IconCircleList"/>
    <dgm:cxn modelId="{2E9FB1B1-92FC-4A66-AC1E-CDE6106C5C55}" type="presParOf" srcId="{42CDD7AA-3862-46BB-9B32-EDDF900FC700}" destId="{6AE474F7-90B1-40DF-893A-081315A6E2D3}" srcOrd="3" destOrd="0" presId="urn:microsoft.com/office/officeart/2018/2/layout/IconCircleList"/>
    <dgm:cxn modelId="{765657D0-A37F-4083-AB2B-1EE60ED7F4BB}" type="presParOf" srcId="{42CDD7AA-3862-46BB-9B32-EDDF900FC700}" destId="{1B068592-327E-4F90-A09C-38EE85E662A0}" srcOrd="4" destOrd="0" presId="urn:microsoft.com/office/officeart/2018/2/layout/IconCircleList"/>
    <dgm:cxn modelId="{3123674E-715D-43E1-B1B3-E36255B69ADC}" type="presParOf" srcId="{1B068592-327E-4F90-A09C-38EE85E662A0}" destId="{D5FEC3B2-1860-4CDF-AD26-EB1E8BE3C799}" srcOrd="0" destOrd="0" presId="urn:microsoft.com/office/officeart/2018/2/layout/IconCircleList"/>
    <dgm:cxn modelId="{D4BF9A8E-90DE-43BA-8A42-54AA61284550}" type="presParOf" srcId="{1B068592-327E-4F90-A09C-38EE85E662A0}" destId="{6AD35036-51DA-4D4C-BEDC-53BE721AE0D0}" srcOrd="1" destOrd="0" presId="urn:microsoft.com/office/officeart/2018/2/layout/IconCircleList"/>
    <dgm:cxn modelId="{B9B8E9A8-202A-4575-8936-45086839C20F}" type="presParOf" srcId="{1B068592-327E-4F90-A09C-38EE85E662A0}" destId="{4647D5F1-DB10-448F-BDA3-E95A72B11BCF}" srcOrd="2" destOrd="0" presId="urn:microsoft.com/office/officeart/2018/2/layout/IconCircleList"/>
    <dgm:cxn modelId="{E592F651-057B-409B-AEBC-9C0FF0D76A0A}" type="presParOf" srcId="{1B068592-327E-4F90-A09C-38EE85E662A0}" destId="{20CDB0FA-2CAA-4F52-8299-CC505A8F879F}" srcOrd="3" destOrd="0" presId="urn:microsoft.com/office/officeart/2018/2/layout/IconCircleList"/>
    <dgm:cxn modelId="{46094437-1136-4690-A02D-C905E228B053}" type="presParOf" srcId="{42CDD7AA-3862-46BB-9B32-EDDF900FC700}" destId="{46309F08-EE4F-4662-B7BD-50C4E6141E16}" srcOrd="5" destOrd="0" presId="urn:microsoft.com/office/officeart/2018/2/layout/IconCircleList"/>
    <dgm:cxn modelId="{E8ABAAB5-03D9-40F1-81AE-4E3954A85EDA}" type="presParOf" srcId="{42CDD7AA-3862-46BB-9B32-EDDF900FC700}" destId="{C85455B9-DE52-4B7F-9455-46F2FA8C4028}" srcOrd="6" destOrd="0" presId="urn:microsoft.com/office/officeart/2018/2/layout/IconCircleList"/>
    <dgm:cxn modelId="{FD05D788-79CA-4290-8964-4B58D22BEEA1}" type="presParOf" srcId="{C85455B9-DE52-4B7F-9455-46F2FA8C4028}" destId="{2B3D575E-7D44-4DD1-AC90-2ED92902F74E}" srcOrd="0" destOrd="0" presId="urn:microsoft.com/office/officeart/2018/2/layout/IconCircleList"/>
    <dgm:cxn modelId="{DF682124-787A-4E7F-8561-9E4E0A2E8B7E}" type="presParOf" srcId="{C85455B9-DE52-4B7F-9455-46F2FA8C4028}" destId="{EAAF5B6A-FE80-4954-B1AA-F99E45E59043}" srcOrd="1" destOrd="0" presId="urn:microsoft.com/office/officeart/2018/2/layout/IconCircleList"/>
    <dgm:cxn modelId="{78978730-EBAA-4CDB-B3C3-5C48FC714F4B}" type="presParOf" srcId="{C85455B9-DE52-4B7F-9455-46F2FA8C4028}" destId="{E423DAE0-0065-46F2-996F-004339DA3630}" srcOrd="2" destOrd="0" presId="urn:microsoft.com/office/officeart/2018/2/layout/IconCircleList"/>
    <dgm:cxn modelId="{10A7170B-4DEA-4F2E-B2FE-B609ED45FBD9}" type="presParOf" srcId="{C85455B9-DE52-4B7F-9455-46F2FA8C4028}" destId="{1449C313-AD15-463F-A178-BD624A73C3C5}" srcOrd="3" destOrd="0" presId="urn:microsoft.com/office/officeart/2018/2/layout/IconCircleList"/>
    <dgm:cxn modelId="{09C32436-F88D-4CD2-8C8C-0FF4C4C0CFB0}" type="presParOf" srcId="{42CDD7AA-3862-46BB-9B32-EDDF900FC700}" destId="{03178EC1-63A2-46F8-B58B-EA8E1C7A5AA1}" srcOrd="7" destOrd="0" presId="urn:microsoft.com/office/officeart/2018/2/layout/IconCircleList"/>
    <dgm:cxn modelId="{06030F99-C91D-48E0-A408-D331B85AA111}" type="presParOf" srcId="{42CDD7AA-3862-46BB-9B32-EDDF900FC700}" destId="{70790842-CBE0-463A-B329-91785DF67202}" srcOrd="8" destOrd="0" presId="urn:microsoft.com/office/officeart/2018/2/layout/IconCircleList"/>
    <dgm:cxn modelId="{5D240D77-A8FD-4305-AFFB-38A7B045F545}" type="presParOf" srcId="{70790842-CBE0-463A-B329-91785DF67202}" destId="{46C3F702-1424-44F5-B590-B6EF9B95EFD3}" srcOrd="0" destOrd="0" presId="urn:microsoft.com/office/officeart/2018/2/layout/IconCircleList"/>
    <dgm:cxn modelId="{0684D198-2F58-4F82-B46F-2461DA1FCAD7}" type="presParOf" srcId="{70790842-CBE0-463A-B329-91785DF67202}" destId="{19FF3CBB-A2E5-4EC5-8753-CCA53956D7BC}" srcOrd="1" destOrd="0" presId="urn:microsoft.com/office/officeart/2018/2/layout/IconCircleList"/>
    <dgm:cxn modelId="{4572B3D2-E245-47A0-AEE3-27A46C17527B}" type="presParOf" srcId="{70790842-CBE0-463A-B329-91785DF67202}" destId="{ECE8FB86-66DC-4143-8A63-3A2C52DF9B10}" srcOrd="2" destOrd="0" presId="urn:microsoft.com/office/officeart/2018/2/layout/IconCircleList"/>
    <dgm:cxn modelId="{B7CA9308-712F-4667-ABCF-2371F440A749}" type="presParOf" srcId="{70790842-CBE0-463A-B329-91785DF67202}" destId="{8D1EBCB3-AC51-43EB-8910-EE41A6849F42}" srcOrd="3" destOrd="0" presId="urn:microsoft.com/office/officeart/2018/2/layout/IconCircleList"/>
    <dgm:cxn modelId="{EEDA2B7B-87B1-4C46-A71B-3F0B6B5C4BA7}" type="presParOf" srcId="{42CDD7AA-3862-46BB-9B32-EDDF900FC700}" destId="{F88D1AB5-1C2D-4382-BB92-087F792CD8F9}" srcOrd="9" destOrd="0" presId="urn:microsoft.com/office/officeart/2018/2/layout/IconCircleList"/>
    <dgm:cxn modelId="{F1CEEB59-7B2E-410A-83FF-F40FE1DE0815}" type="presParOf" srcId="{42CDD7AA-3862-46BB-9B32-EDDF900FC700}" destId="{20C7D03F-C28F-447A-8131-BC63A6D21A48}" srcOrd="10" destOrd="0" presId="urn:microsoft.com/office/officeart/2018/2/layout/IconCircleList"/>
    <dgm:cxn modelId="{A1C31EC6-78F7-416C-AADE-8CFBA5AFA0F2}" type="presParOf" srcId="{20C7D03F-C28F-447A-8131-BC63A6D21A48}" destId="{D66A4A9A-0CE8-4013-BA32-B42080E8EC26}" srcOrd="0" destOrd="0" presId="urn:microsoft.com/office/officeart/2018/2/layout/IconCircleList"/>
    <dgm:cxn modelId="{E41A8C5F-F4F3-49C3-836C-134890B73A78}" type="presParOf" srcId="{20C7D03F-C28F-447A-8131-BC63A6D21A48}" destId="{051C2A08-0E55-45AC-8158-B6BFD4DA1DD1}" srcOrd="1" destOrd="0" presId="urn:microsoft.com/office/officeart/2018/2/layout/IconCircleList"/>
    <dgm:cxn modelId="{9DB79569-AAA6-4962-A090-6635A9A6F250}" type="presParOf" srcId="{20C7D03F-C28F-447A-8131-BC63A6D21A48}" destId="{5227CEC4-A183-4D6B-9401-B382C4A784DD}" srcOrd="2" destOrd="0" presId="urn:microsoft.com/office/officeart/2018/2/layout/IconCircleList"/>
    <dgm:cxn modelId="{9DAF996A-38B0-4C32-98AD-E3BE9F819339}" type="presParOf" srcId="{20C7D03F-C28F-447A-8131-BC63A6D21A48}" destId="{E9B0B0D3-FDF5-449C-8309-AE031534EC14}" srcOrd="3" destOrd="0" presId="urn:microsoft.com/office/officeart/2018/2/layout/IconCircleList"/>
    <dgm:cxn modelId="{AF218FBB-6D20-4BFC-BAAC-ACD645F0D6D7}" type="presParOf" srcId="{42CDD7AA-3862-46BB-9B32-EDDF900FC700}" destId="{2388FA04-5FA3-483A-8F49-50D0EFDE9FD6}" srcOrd="11" destOrd="0" presId="urn:microsoft.com/office/officeart/2018/2/layout/IconCircleList"/>
    <dgm:cxn modelId="{88E83398-87BB-4B1B-94A9-3E7BC7B6A049}" type="presParOf" srcId="{42CDD7AA-3862-46BB-9B32-EDDF900FC700}" destId="{AFEFB308-55A6-459C-AC2A-C1CD444F0B0E}" srcOrd="12" destOrd="0" presId="urn:microsoft.com/office/officeart/2018/2/layout/IconCircleList"/>
    <dgm:cxn modelId="{0105934B-68F5-4AF4-8D8C-91F2BCB81A2B}" type="presParOf" srcId="{AFEFB308-55A6-459C-AC2A-C1CD444F0B0E}" destId="{F776E088-2B85-4FB6-A96D-7910607634EC}" srcOrd="0" destOrd="0" presId="urn:microsoft.com/office/officeart/2018/2/layout/IconCircleList"/>
    <dgm:cxn modelId="{CDA6BA75-F53C-487B-A721-B60A25FDCEC5}" type="presParOf" srcId="{AFEFB308-55A6-459C-AC2A-C1CD444F0B0E}" destId="{D5E442D4-162F-4B5F-A71F-BB0E320C58CC}" srcOrd="1" destOrd="0" presId="urn:microsoft.com/office/officeart/2018/2/layout/IconCircleList"/>
    <dgm:cxn modelId="{2E92F3F3-979D-4C72-A677-666CE5D7D405}" type="presParOf" srcId="{AFEFB308-55A6-459C-AC2A-C1CD444F0B0E}" destId="{1B27BB85-7E1B-4726-AB97-CD785FDFA700}" srcOrd="2" destOrd="0" presId="urn:microsoft.com/office/officeart/2018/2/layout/IconCircleList"/>
    <dgm:cxn modelId="{FBF835D5-793F-4BA5-AF7D-A4A63D411A0F}" type="presParOf" srcId="{AFEFB308-55A6-459C-AC2A-C1CD444F0B0E}" destId="{FB33AC2A-9C48-4CAE-BED1-BCF4238F53D2}" srcOrd="3" destOrd="0" presId="urn:microsoft.com/office/officeart/2018/2/layout/IconCircleList"/>
    <dgm:cxn modelId="{EC10610B-5E8D-4993-B8BC-6721D9B99001}" type="presParOf" srcId="{42CDD7AA-3862-46BB-9B32-EDDF900FC700}" destId="{E4B57F6A-6DF6-455C-B993-21573645F731}" srcOrd="13" destOrd="0" presId="urn:microsoft.com/office/officeart/2018/2/layout/IconCircleList"/>
    <dgm:cxn modelId="{BC91D1DA-8914-4C2C-A748-D6D05A0F0CE9}" type="presParOf" srcId="{42CDD7AA-3862-46BB-9B32-EDDF900FC700}" destId="{D6D9041A-D95E-485D-AD17-F3D4824F7940}" srcOrd="14" destOrd="0" presId="urn:microsoft.com/office/officeart/2018/2/layout/IconCircleList"/>
    <dgm:cxn modelId="{8EE2A0F8-27F0-4195-B9B7-4446F5DAD129}" type="presParOf" srcId="{D6D9041A-D95E-485D-AD17-F3D4824F7940}" destId="{0F63C8A9-2A1E-46B3-91DA-71F25F1D2336}" srcOrd="0" destOrd="0" presId="urn:microsoft.com/office/officeart/2018/2/layout/IconCircleList"/>
    <dgm:cxn modelId="{E4880175-C37F-430C-B7B6-AC2D3F4DD3DA}" type="presParOf" srcId="{D6D9041A-D95E-485D-AD17-F3D4824F7940}" destId="{D2FDC932-F8AB-4073-9D4F-0885E8777A26}" srcOrd="1" destOrd="0" presId="urn:microsoft.com/office/officeart/2018/2/layout/IconCircleList"/>
    <dgm:cxn modelId="{6657B432-E1A7-41AE-AF21-1FBFA91E6590}" type="presParOf" srcId="{D6D9041A-D95E-485D-AD17-F3D4824F7940}" destId="{BCF4A0C0-26CF-48A8-A0DC-A25277D5AAF2}" srcOrd="2" destOrd="0" presId="urn:microsoft.com/office/officeart/2018/2/layout/IconCircleList"/>
    <dgm:cxn modelId="{2FA04705-1C54-4463-AF0F-C4DFBE78626F}" type="presParOf" srcId="{D6D9041A-D95E-485D-AD17-F3D4824F7940}" destId="{1D02D4B3-26AC-47D8-9350-3453634FAC00}" srcOrd="3" destOrd="0" presId="urn:microsoft.com/office/officeart/2018/2/layout/IconCircleList"/>
    <dgm:cxn modelId="{52F520E5-44A5-4F2E-AE83-43F7B9E0EBF8}" type="presParOf" srcId="{42CDD7AA-3862-46BB-9B32-EDDF900FC700}" destId="{B98E30BD-B527-44C6-8E77-62A8A544E33B}" srcOrd="15" destOrd="0" presId="urn:microsoft.com/office/officeart/2018/2/layout/IconCircleList"/>
    <dgm:cxn modelId="{4A68C68E-C8FF-41F3-BF1C-B9F890ADFAA7}" type="presParOf" srcId="{42CDD7AA-3862-46BB-9B32-EDDF900FC700}" destId="{BFA2B82A-44FB-4609-BD65-98043FB6D738}" srcOrd="16" destOrd="0" presId="urn:microsoft.com/office/officeart/2018/2/layout/IconCircleList"/>
    <dgm:cxn modelId="{C67D9838-1B97-4CA9-AACF-C2EEB325EF73}" type="presParOf" srcId="{BFA2B82A-44FB-4609-BD65-98043FB6D738}" destId="{00B0BC78-5AE0-48EF-8D3D-51C2779E7822}" srcOrd="0" destOrd="0" presId="urn:microsoft.com/office/officeart/2018/2/layout/IconCircleList"/>
    <dgm:cxn modelId="{4C11C6C5-D0BC-40DF-A4CE-D8C3EE6A9A87}" type="presParOf" srcId="{BFA2B82A-44FB-4609-BD65-98043FB6D738}" destId="{E28BAFD4-0482-4C55-89FA-8E59D6831D49}" srcOrd="1" destOrd="0" presId="urn:microsoft.com/office/officeart/2018/2/layout/IconCircleList"/>
    <dgm:cxn modelId="{60D55C41-36FF-4AEB-B172-395382AC00B8}" type="presParOf" srcId="{BFA2B82A-44FB-4609-BD65-98043FB6D738}" destId="{64C0527C-73FC-4E4A-91D6-201283D48BF7}" srcOrd="2" destOrd="0" presId="urn:microsoft.com/office/officeart/2018/2/layout/IconCircleList"/>
    <dgm:cxn modelId="{D1F2D4AE-4FA1-4536-B715-8B1D1E89DB15}" type="presParOf" srcId="{BFA2B82A-44FB-4609-BD65-98043FB6D738}" destId="{1E6763ED-515C-4764-B8C5-28FC02B0B76D}" srcOrd="3" destOrd="0" presId="urn:microsoft.com/office/officeart/2018/2/layout/IconCircleList"/>
    <dgm:cxn modelId="{4EF8AF30-78A8-44CA-B9D1-7E5D2EC1EC17}" type="presParOf" srcId="{42CDD7AA-3862-46BB-9B32-EDDF900FC700}" destId="{05AE9D72-EE95-4DDD-BB49-CAB5F2221D5E}" srcOrd="17" destOrd="0" presId="urn:microsoft.com/office/officeart/2018/2/layout/IconCircleList"/>
    <dgm:cxn modelId="{BAE2D4BD-63DE-4DE6-BC2A-FEBB00449ADA}" type="presParOf" srcId="{42CDD7AA-3862-46BB-9B32-EDDF900FC700}" destId="{FFDDA7C6-C2C0-4396-8B1F-B48DBFEDF83A}" srcOrd="18" destOrd="0" presId="urn:microsoft.com/office/officeart/2018/2/layout/IconCircleList"/>
    <dgm:cxn modelId="{70729A8E-F594-4CE7-8C31-41625829C3D5}" type="presParOf" srcId="{FFDDA7C6-C2C0-4396-8B1F-B48DBFEDF83A}" destId="{9FE0DD7A-A77A-4359-BD7B-635DF4718E7A}" srcOrd="0" destOrd="0" presId="urn:microsoft.com/office/officeart/2018/2/layout/IconCircleList"/>
    <dgm:cxn modelId="{4C57512E-CC49-42BB-9CE0-80CECA90A280}" type="presParOf" srcId="{FFDDA7C6-C2C0-4396-8B1F-B48DBFEDF83A}" destId="{AE0F8C13-0600-45E6-B8FB-2351B7BBD0C1}" srcOrd="1" destOrd="0" presId="urn:microsoft.com/office/officeart/2018/2/layout/IconCircleList"/>
    <dgm:cxn modelId="{644823FB-E8C2-4E86-805B-1251B845AC9E}" type="presParOf" srcId="{FFDDA7C6-C2C0-4396-8B1F-B48DBFEDF83A}" destId="{7B4E4823-543F-4E2D-A674-BF6D275269DF}" srcOrd="2" destOrd="0" presId="urn:microsoft.com/office/officeart/2018/2/layout/IconCircleList"/>
    <dgm:cxn modelId="{AD5D186B-02DE-4083-BCD0-B42C34307187}" type="presParOf" srcId="{FFDDA7C6-C2C0-4396-8B1F-B48DBFEDF83A}" destId="{6633AC0F-D015-4385-BC09-892D8805BB9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36BEEE2-A42B-4E43-856F-43BC5D044B21}" type="doc">
      <dgm:prSet loTypeId="urn:microsoft.com/office/officeart/2005/8/layout/hList7#3" loCatId="list" qsTypeId="urn:microsoft.com/office/officeart/2005/8/quickstyle/simple4" qsCatId="simple" csTypeId="urn:microsoft.com/office/officeart/2005/8/colors/colorful1#17" csCatId="colorful" phldr="1"/>
      <dgm:spPr/>
      <dgm:t>
        <a:bodyPr/>
        <a:lstStyle/>
        <a:p>
          <a:endParaRPr lang="en-US"/>
        </a:p>
      </dgm:t>
    </dgm:pt>
    <dgm:pt modelId="{F17FF3A4-4565-43AA-955C-342310CC7E6C}">
      <dgm:prSet/>
      <dgm:spPr/>
      <dgm:t>
        <a:bodyPr/>
        <a:lstStyle/>
        <a:p>
          <a:r>
            <a:rPr lang="en-US" dirty="0"/>
            <a:t>Hold one public  workshop meeting with Board members to identify the issues to be included in our Common Voice and set the Agenda for quarterly meetings and major event</a:t>
          </a:r>
        </a:p>
      </dgm:t>
    </dgm:pt>
    <dgm:pt modelId="{C2200551-795E-4643-909B-557892B13270}" type="parTrans" cxnId="{630CC4F1-8A71-4B69-85DD-28353EEAAE38}">
      <dgm:prSet/>
      <dgm:spPr/>
      <dgm:t>
        <a:bodyPr/>
        <a:lstStyle/>
        <a:p>
          <a:endParaRPr lang="en-US"/>
        </a:p>
      </dgm:t>
    </dgm:pt>
    <dgm:pt modelId="{50C91D5E-C704-4C62-8A53-7C9A4A09DEDF}" type="sibTrans" cxnId="{630CC4F1-8A71-4B69-85DD-28353EEAAE38}">
      <dgm:prSet/>
      <dgm:spPr/>
      <dgm:t>
        <a:bodyPr/>
        <a:lstStyle/>
        <a:p>
          <a:endParaRPr lang="en-US"/>
        </a:p>
      </dgm:t>
    </dgm:pt>
    <dgm:pt modelId="{30352C47-5310-49A0-845E-25ED23CE93CB}">
      <dgm:prSet/>
      <dgm:spPr/>
      <dgm:t>
        <a:bodyPr/>
        <a:lstStyle/>
        <a:p>
          <a:r>
            <a:rPr lang="en-US" dirty="0"/>
            <a:t>Coordinate quarterly RPC meetings with presentations on relevant common issues </a:t>
          </a:r>
        </a:p>
      </dgm:t>
    </dgm:pt>
    <dgm:pt modelId="{5940C6D5-9812-472A-A9ED-03B17F1EA8A8}" type="parTrans" cxnId="{615224DC-7E49-482C-A3C3-099A194E5FC8}">
      <dgm:prSet/>
      <dgm:spPr/>
      <dgm:t>
        <a:bodyPr/>
        <a:lstStyle/>
        <a:p>
          <a:endParaRPr lang="en-US"/>
        </a:p>
      </dgm:t>
    </dgm:pt>
    <dgm:pt modelId="{0C32168C-F9F9-4416-A791-1F1A0D92BB22}" type="sibTrans" cxnId="{615224DC-7E49-482C-A3C3-099A194E5FC8}">
      <dgm:prSet/>
      <dgm:spPr/>
      <dgm:t>
        <a:bodyPr/>
        <a:lstStyle/>
        <a:p>
          <a:endParaRPr lang="en-US"/>
        </a:p>
      </dgm:t>
    </dgm:pt>
    <dgm:pt modelId="{B128906D-EF00-468B-96A9-A3684078FA5E}">
      <dgm:prSet/>
      <dgm:spPr/>
      <dgm:t>
        <a:bodyPr/>
        <a:lstStyle/>
        <a:p>
          <a:r>
            <a:rPr lang="en-US" dirty="0"/>
            <a:t>Coordinate and host one major event with a prominent speaker on an issue of importance to the RPC Board members</a:t>
          </a:r>
        </a:p>
      </dgm:t>
    </dgm:pt>
    <dgm:pt modelId="{07FB9781-6E79-4A5B-9E6C-9A133A73BD69}" type="parTrans" cxnId="{9CB50B88-E033-47AC-B76F-DF09A87EFCE6}">
      <dgm:prSet/>
      <dgm:spPr/>
      <dgm:t>
        <a:bodyPr/>
        <a:lstStyle/>
        <a:p>
          <a:endParaRPr lang="en-US"/>
        </a:p>
      </dgm:t>
    </dgm:pt>
    <dgm:pt modelId="{C68DDBFA-0440-4D21-91C0-36EF0496FB74}" type="sibTrans" cxnId="{9CB50B88-E033-47AC-B76F-DF09A87EFCE6}">
      <dgm:prSet/>
      <dgm:spPr/>
      <dgm:t>
        <a:bodyPr/>
        <a:lstStyle/>
        <a:p>
          <a:endParaRPr lang="en-US"/>
        </a:p>
      </dgm:t>
    </dgm:pt>
    <dgm:pt modelId="{BEBA7606-65DF-4E49-B2E3-96B8C2509EAD}">
      <dgm:prSet/>
      <dgm:spPr/>
      <dgm:t>
        <a:bodyPr/>
        <a:lstStyle/>
        <a:p>
          <a:r>
            <a:rPr lang="en-US"/>
            <a:t>Share all comp plan amendments with adjacent counties and County/City Planning Staff</a:t>
          </a:r>
          <a:endParaRPr lang="en-US" dirty="0"/>
        </a:p>
      </dgm:t>
    </dgm:pt>
    <dgm:pt modelId="{2D4A0783-9A31-4DFB-9287-5C9DE704FDCC}" type="parTrans" cxnId="{52562637-2C1A-4262-9DFC-B27AF9890D1A}">
      <dgm:prSet/>
      <dgm:spPr/>
      <dgm:t>
        <a:bodyPr/>
        <a:lstStyle/>
        <a:p>
          <a:endParaRPr lang="en-US"/>
        </a:p>
      </dgm:t>
    </dgm:pt>
    <dgm:pt modelId="{4254F057-05C0-4534-853C-22F370EBE3B0}" type="sibTrans" cxnId="{52562637-2C1A-4262-9DFC-B27AF9890D1A}">
      <dgm:prSet/>
      <dgm:spPr/>
      <dgm:t>
        <a:bodyPr/>
        <a:lstStyle/>
        <a:p>
          <a:endParaRPr lang="en-US"/>
        </a:p>
      </dgm:t>
    </dgm:pt>
    <dgm:pt modelId="{E81179D9-D3B2-43EA-A64C-99203876DE03}">
      <dgm:prSet/>
      <dgm:spPr/>
      <dgm:t>
        <a:bodyPr/>
        <a:lstStyle/>
        <a:p>
          <a:r>
            <a:rPr lang="en-US"/>
            <a:t>Coordinate meeting with all planning directors and appropriate planning staff twice a year</a:t>
          </a:r>
          <a:endParaRPr lang="en-US" dirty="0"/>
        </a:p>
      </dgm:t>
    </dgm:pt>
    <dgm:pt modelId="{43675A7E-5DE1-4D08-A363-2C2FF8BD19FF}" type="parTrans" cxnId="{E336D600-9B31-4FE6-A172-4EC5768A9023}">
      <dgm:prSet/>
      <dgm:spPr/>
      <dgm:t>
        <a:bodyPr/>
        <a:lstStyle/>
        <a:p>
          <a:endParaRPr lang="en-US"/>
        </a:p>
      </dgm:t>
    </dgm:pt>
    <dgm:pt modelId="{A9D2EFC6-AD6A-453D-979F-E49BB81EE357}" type="sibTrans" cxnId="{E336D600-9B31-4FE6-A172-4EC5768A9023}">
      <dgm:prSet/>
      <dgm:spPr/>
      <dgm:t>
        <a:bodyPr/>
        <a:lstStyle/>
        <a:p>
          <a:endParaRPr lang="en-US"/>
        </a:p>
      </dgm:t>
    </dgm:pt>
    <dgm:pt modelId="{932B99B5-CAEF-4991-9391-3538DE819D0C}" type="pres">
      <dgm:prSet presAssocID="{F36BEEE2-A42B-4E43-856F-43BC5D044B21}" presName="Name0" presStyleCnt="0">
        <dgm:presLayoutVars>
          <dgm:dir/>
          <dgm:resizeHandles val="exact"/>
        </dgm:presLayoutVars>
      </dgm:prSet>
      <dgm:spPr/>
    </dgm:pt>
    <dgm:pt modelId="{065D6E2C-19A6-469E-AB0B-430D351F4CD6}" type="pres">
      <dgm:prSet presAssocID="{F36BEEE2-A42B-4E43-856F-43BC5D044B21}" presName="fgShape" presStyleLbl="fgShp" presStyleIdx="0" presStyleCnt="1"/>
      <dgm:spPr/>
    </dgm:pt>
    <dgm:pt modelId="{51DAA78E-02C2-4FA9-99AD-7480D34FD84E}" type="pres">
      <dgm:prSet presAssocID="{F36BEEE2-A42B-4E43-856F-43BC5D044B21}" presName="linComp" presStyleCnt="0"/>
      <dgm:spPr/>
    </dgm:pt>
    <dgm:pt modelId="{C18AE364-560F-41C4-82F8-DCAB1B0B1978}" type="pres">
      <dgm:prSet presAssocID="{F17FF3A4-4565-43AA-955C-342310CC7E6C}" presName="compNode" presStyleCnt="0"/>
      <dgm:spPr/>
    </dgm:pt>
    <dgm:pt modelId="{E05CADBB-B596-4061-A358-1E5D8F5A6630}" type="pres">
      <dgm:prSet presAssocID="{F17FF3A4-4565-43AA-955C-342310CC7E6C}" presName="bkgdShape" presStyleLbl="node1" presStyleIdx="0" presStyleCnt="5"/>
      <dgm:spPr/>
    </dgm:pt>
    <dgm:pt modelId="{C863E1DD-5CC3-457F-8323-C2E191D2868F}" type="pres">
      <dgm:prSet presAssocID="{F17FF3A4-4565-43AA-955C-342310CC7E6C}" presName="nodeTx" presStyleLbl="node1" presStyleIdx="0" presStyleCnt="5">
        <dgm:presLayoutVars>
          <dgm:bulletEnabled val="1"/>
        </dgm:presLayoutVars>
      </dgm:prSet>
      <dgm:spPr/>
    </dgm:pt>
    <dgm:pt modelId="{9A8E7657-220E-4964-BB2E-FACC3C22FADD}" type="pres">
      <dgm:prSet presAssocID="{F17FF3A4-4565-43AA-955C-342310CC7E6C}" presName="invisiNode" presStyleLbl="node1" presStyleIdx="0" presStyleCnt="5"/>
      <dgm:spPr/>
    </dgm:pt>
    <dgm:pt modelId="{848B9CC4-BC59-4664-B827-A8A53DF68163}" type="pres">
      <dgm:prSet presAssocID="{F17FF3A4-4565-43AA-955C-342310CC7E6C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0C421C8-399A-4BE2-BFC9-0DA49B61DC72}" type="pres">
      <dgm:prSet presAssocID="{50C91D5E-C704-4C62-8A53-7C9A4A09DEDF}" presName="sibTrans" presStyleLbl="sibTrans2D1" presStyleIdx="0" presStyleCnt="0"/>
      <dgm:spPr/>
    </dgm:pt>
    <dgm:pt modelId="{0232B033-D499-46CD-9E59-B4DFF355CBDE}" type="pres">
      <dgm:prSet presAssocID="{30352C47-5310-49A0-845E-25ED23CE93CB}" presName="compNode" presStyleCnt="0"/>
      <dgm:spPr/>
    </dgm:pt>
    <dgm:pt modelId="{B499D43A-996B-4B81-9320-8DD86042742F}" type="pres">
      <dgm:prSet presAssocID="{30352C47-5310-49A0-845E-25ED23CE93CB}" presName="bkgdShape" presStyleLbl="node1" presStyleIdx="1" presStyleCnt="5"/>
      <dgm:spPr/>
    </dgm:pt>
    <dgm:pt modelId="{352764E4-4E3A-4F90-9C57-BEA44A0E8CC9}" type="pres">
      <dgm:prSet presAssocID="{30352C47-5310-49A0-845E-25ED23CE93CB}" presName="nodeTx" presStyleLbl="node1" presStyleIdx="1" presStyleCnt="5">
        <dgm:presLayoutVars>
          <dgm:bulletEnabled val="1"/>
        </dgm:presLayoutVars>
      </dgm:prSet>
      <dgm:spPr/>
    </dgm:pt>
    <dgm:pt modelId="{97A08F8A-CB1B-4483-976B-8A3F4F06C5FB}" type="pres">
      <dgm:prSet presAssocID="{30352C47-5310-49A0-845E-25ED23CE93CB}" presName="invisiNode" presStyleLbl="node1" presStyleIdx="1" presStyleCnt="5"/>
      <dgm:spPr/>
    </dgm:pt>
    <dgm:pt modelId="{CF47841F-B62C-4278-8887-578A67D22A5C}" type="pres">
      <dgm:prSet presAssocID="{30352C47-5310-49A0-845E-25ED23CE93CB}" presName="imagNode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53857751-FAF7-4CF2-9036-C6F496D0FC88}" type="pres">
      <dgm:prSet presAssocID="{0C32168C-F9F9-4416-A791-1F1A0D92BB22}" presName="sibTrans" presStyleLbl="sibTrans2D1" presStyleIdx="0" presStyleCnt="0"/>
      <dgm:spPr/>
    </dgm:pt>
    <dgm:pt modelId="{6238F54D-CEFB-47DB-9FB7-A4512BAEA30C}" type="pres">
      <dgm:prSet presAssocID="{B128906D-EF00-468B-96A9-A3684078FA5E}" presName="compNode" presStyleCnt="0"/>
      <dgm:spPr/>
    </dgm:pt>
    <dgm:pt modelId="{08155245-2643-4398-93A1-92E10C5DF139}" type="pres">
      <dgm:prSet presAssocID="{B128906D-EF00-468B-96A9-A3684078FA5E}" presName="bkgdShape" presStyleLbl="node1" presStyleIdx="2" presStyleCnt="5" custLinFactNeighborX="4203" custLinFactNeighborY="-59301"/>
      <dgm:spPr/>
    </dgm:pt>
    <dgm:pt modelId="{0A886437-FF70-43F3-94D1-017856A96AA5}" type="pres">
      <dgm:prSet presAssocID="{B128906D-EF00-468B-96A9-A3684078FA5E}" presName="nodeTx" presStyleLbl="node1" presStyleIdx="2" presStyleCnt="5">
        <dgm:presLayoutVars>
          <dgm:bulletEnabled val="1"/>
        </dgm:presLayoutVars>
      </dgm:prSet>
      <dgm:spPr/>
    </dgm:pt>
    <dgm:pt modelId="{3BAB0EC9-FCDE-41D2-BF5B-82DA655B32C9}" type="pres">
      <dgm:prSet presAssocID="{B128906D-EF00-468B-96A9-A3684078FA5E}" presName="invisiNode" presStyleLbl="node1" presStyleIdx="2" presStyleCnt="5"/>
      <dgm:spPr/>
    </dgm:pt>
    <dgm:pt modelId="{178E4450-A753-42D7-B93C-6AFF768956FE}" type="pres">
      <dgm:prSet presAssocID="{B128906D-EF00-468B-96A9-A3684078FA5E}" presName="imagNode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C182BD6D-46C3-4DD9-884B-83ED8C5D8913}" type="pres">
      <dgm:prSet presAssocID="{C68DDBFA-0440-4D21-91C0-36EF0496FB74}" presName="sibTrans" presStyleLbl="sibTrans2D1" presStyleIdx="0" presStyleCnt="0"/>
      <dgm:spPr/>
    </dgm:pt>
    <dgm:pt modelId="{F4141B48-9DEF-4ADA-9F58-82BBC8EE711A}" type="pres">
      <dgm:prSet presAssocID="{E81179D9-D3B2-43EA-A64C-99203876DE03}" presName="compNode" presStyleCnt="0"/>
      <dgm:spPr/>
    </dgm:pt>
    <dgm:pt modelId="{39C5A3D9-CB19-47AE-818A-CB95750B5693}" type="pres">
      <dgm:prSet presAssocID="{E81179D9-D3B2-43EA-A64C-99203876DE03}" presName="bkgdShape" presStyleLbl="node1" presStyleIdx="3" presStyleCnt="5"/>
      <dgm:spPr/>
    </dgm:pt>
    <dgm:pt modelId="{7F79B696-1490-43A4-8DF7-8C886ECAE27E}" type="pres">
      <dgm:prSet presAssocID="{E81179D9-D3B2-43EA-A64C-99203876DE03}" presName="nodeTx" presStyleLbl="node1" presStyleIdx="3" presStyleCnt="5">
        <dgm:presLayoutVars>
          <dgm:bulletEnabled val="1"/>
        </dgm:presLayoutVars>
      </dgm:prSet>
      <dgm:spPr/>
    </dgm:pt>
    <dgm:pt modelId="{651B64ED-A5F8-46D0-9911-9AF64ED75AD9}" type="pres">
      <dgm:prSet presAssocID="{E81179D9-D3B2-43EA-A64C-99203876DE03}" presName="invisiNode" presStyleLbl="node1" presStyleIdx="3" presStyleCnt="5"/>
      <dgm:spPr/>
    </dgm:pt>
    <dgm:pt modelId="{DB80167B-0EA5-4D50-864E-CA235CCB466A}" type="pres">
      <dgm:prSet presAssocID="{E81179D9-D3B2-43EA-A64C-99203876DE03}" presName="imagNode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17000" r="-17000"/>
          </a:stretch>
        </a:blipFill>
      </dgm:spPr>
    </dgm:pt>
    <dgm:pt modelId="{1BB55739-A5FB-4EE6-B234-EFA40D7D41F1}" type="pres">
      <dgm:prSet presAssocID="{A9D2EFC6-AD6A-453D-979F-E49BB81EE357}" presName="sibTrans" presStyleLbl="sibTrans2D1" presStyleIdx="0" presStyleCnt="0"/>
      <dgm:spPr/>
    </dgm:pt>
    <dgm:pt modelId="{2A2ED396-547A-4C29-BD72-29E16C7F8BD8}" type="pres">
      <dgm:prSet presAssocID="{BEBA7606-65DF-4E49-B2E3-96B8C2509EAD}" presName="compNode" presStyleCnt="0"/>
      <dgm:spPr/>
    </dgm:pt>
    <dgm:pt modelId="{29DA13D5-2E26-40F4-88A8-8E01F867F172}" type="pres">
      <dgm:prSet presAssocID="{BEBA7606-65DF-4E49-B2E3-96B8C2509EAD}" presName="bkgdShape" presStyleLbl="node1" presStyleIdx="4" presStyleCnt="5"/>
      <dgm:spPr/>
    </dgm:pt>
    <dgm:pt modelId="{91236A81-038D-4C56-B84C-2F131C08879C}" type="pres">
      <dgm:prSet presAssocID="{BEBA7606-65DF-4E49-B2E3-96B8C2509EAD}" presName="nodeTx" presStyleLbl="node1" presStyleIdx="4" presStyleCnt="5">
        <dgm:presLayoutVars>
          <dgm:bulletEnabled val="1"/>
        </dgm:presLayoutVars>
      </dgm:prSet>
      <dgm:spPr/>
    </dgm:pt>
    <dgm:pt modelId="{28E1CB07-C62E-4E69-93D4-63BD1E2383A9}" type="pres">
      <dgm:prSet presAssocID="{BEBA7606-65DF-4E49-B2E3-96B8C2509EAD}" presName="invisiNode" presStyleLbl="node1" presStyleIdx="4" presStyleCnt="5"/>
      <dgm:spPr/>
    </dgm:pt>
    <dgm:pt modelId="{0ECAB82B-A7D7-477C-A4FC-F45AC1B79E13}" type="pres">
      <dgm:prSet presAssocID="{BEBA7606-65DF-4E49-B2E3-96B8C2509EAD}" presName="imagNode" presStyleLbl="fgImgPlac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2000" r="-2000"/>
          </a:stretch>
        </a:blipFill>
      </dgm:spPr>
    </dgm:pt>
  </dgm:ptLst>
  <dgm:cxnLst>
    <dgm:cxn modelId="{E336D600-9B31-4FE6-A172-4EC5768A9023}" srcId="{F36BEEE2-A42B-4E43-856F-43BC5D044B21}" destId="{E81179D9-D3B2-43EA-A64C-99203876DE03}" srcOrd="3" destOrd="0" parTransId="{43675A7E-5DE1-4D08-A363-2C2FF8BD19FF}" sibTransId="{A9D2EFC6-AD6A-453D-979F-E49BB81EE357}"/>
    <dgm:cxn modelId="{EF51A80B-219E-4FDD-B774-C27FD1E276AB}" type="presOf" srcId="{A9D2EFC6-AD6A-453D-979F-E49BB81EE357}" destId="{1BB55739-A5FB-4EE6-B234-EFA40D7D41F1}" srcOrd="0" destOrd="0" presId="urn:microsoft.com/office/officeart/2005/8/layout/hList7#3"/>
    <dgm:cxn modelId="{F9DDEA10-6B3C-49A1-AE56-8852FD73A047}" type="presOf" srcId="{F17FF3A4-4565-43AA-955C-342310CC7E6C}" destId="{E05CADBB-B596-4061-A358-1E5D8F5A6630}" srcOrd="0" destOrd="0" presId="urn:microsoft.com/office/officeart/2005/8/layout/hList7#3"/>
    <dgm:cxn modelId="{E033A915-A0B4-472C-8271-55E364A8A454}" type="presOf" srcId="{30352C47-5310-49A0-845E-25ED23CE93CB}" destId="{B499D43A-996B-4B81-9320-8DD86042742F}" srcOrd="0" destOrd="0" presId="urn:microsoft.com/office/officeart/2005/8/layout/hList7#3"/>
    <dgm:cxn modelId="{52562637-2C1A-4262-9DFC-B27AF9890D1A}" srcId="{F36BEEE2-A42B-4E43-856F-43BC5D044B21}" destId="{BEBA7606-65DF-4E49-B2E3-96B8C2509EAD}" srcOrd="4" destOrd="0" parTransId="{2D4A0783-9A31-4DFB-9287-5C9DE704FDCC}" sibTransId="{4254F057-05C0-4534-853C-22F370EBE3B0}"/>
    <dgm:cxn modelId="{3DBCF05F-1FF0-4ACA-9546-44174B67AF36}" type="presOf" srcId="{E81179D9-D3B2-43EA-A64C-99203876DE03}" destId="{39C5A3D9-CB19-47AE-818A-CB95750B5693}" srcOrd="0" destOrd="0" presId="urn:microsoft.com/office/officeart/2005/8/layout/hList7#3"/>
    <dgm:cxn modelId="{8A69DB49-B444-487E-9F94-D57CF2886AE4}" type="presOf" srcId="{B128906D-EF00-468B-96A9-A3684078FA5E}" destId="{08155245-2643-4398-93A1-92E10C5DF139}" srcOrd="0" destOrd="0" presId="urn:microsoft.com/office/officeart/2005/8/layout/hList7#3"/>
    <dgm:cxn modelId="{CAA3C37C-7F6E-4DDD-B023-A46CA78E63E8}" type="presOf" srcId="{BEBA7606-65DF-4E49-B2E3-96B8C2509EAD}" destId="{91236A81-038D-4C56-B84C-2F131C08879C}" srcOrd="1" destOrd="0" presId="urn:microsoft.com/office/officeart/2005/8/layout/hList7#3"/>
    <dgm:cxn modelId="{9CB50B88-E033-47AC-B76F-DF09A87EFCE6}" srcId="{F36BEEE2-A42B-4E43-856F-43BC5D044B21}" destId="{B128906D-EF00-468B-96A9-A3684078FA5E}" srcOrd="2" destOrd="0" parTransId="{07FB9781-6E79-4A5B-9E6C-9A133A73BD69}" sibTransId="{C68DDBFA-0440-4D21-91C0-36EF0496FB74}"/>
    <dgm:cxn modelId="{3323018F-C989-4B62-9923-34951C0E1D0A}" type="presOf" srcId="{C68DDBFA-0440-4D21-91C0-36EF0496FB74}" destId="{C182BD6D-46C3-4DD9-884B-83ED8C5D8913}" srcOrd="0" destOrd="0" presId="urn:microsoft.com/office/officeart/2005/8/layout/hList7#3"/>
    <dgm:cxn modelId="{BD58E196-488A-45BD-8BC3-FA78EFB47208}" type="presOf" srcId="{30352C47-5310-49A0-845E-25ED23CE93CB}" destId="{352764E4-4E3A-4F90-9C57-BEA44A0E8CC9}" srcOrd="1" destOrd="0" presId="urn:microsoft.com/office/officeart/2005/8/layout/hList7#3"/>
    <dgm:cxn modelId="{F2EB76B2-E7A0-402B-919E-12AA4948977F}" type="presOf" srcId="{BEBA7606-65DF-4E49-B2E3-96B8C2509EAD}" destId="{29DA13D5-2E26-40F4-88A8-8E01F867F172}" srcOrd="0" destOrd="0" presId="urn:microsoft.com/office/officeart/2005/8/layout/hList7#3"/>
    <dgm:cxn modelId="{C917C9BA-10A0-4340-8FEF-6610089447F8}" type="presOf" srcId="{50C91D5E-C704-4C62-8A53-7C9A4A09DEDF}" destId="{00C421C8-399A-4BE2-BFC9-0DA49B61DC72}" srcOrd="0" destOrd="0" presId="urn:microsoft.com/office/officeart/2005/8/layout/hList7#3"/>
    <dgm:cxn modelId="{79F05BBE-99AE-49B6-A8DF-4E006F127338}" type="presOf" srcId="{F36BEEE2-A42B-4E43-856F-43BC5D044B21}" destId="{932B99B5-CAEF-4991-9391-3538DE819D0C}" srcOrd="0" destOrd="0" presId="urn:microsoft.com/office/officeart/2005/8/layout/hList7#3"/>
    <dgm:cxn modelId="{615224DC-7E49-482C-A3C3-099A194E5FC8}" srcId="{F36BEEE2-A42B-4E43-856F-43BC5D044B21}" destId="{30352C47-5310-49A0-845E-25ED23CE93CB}" srcOrd="1" destOrd="0" parTransId="{5940C6D5-9812-472A-A9ED-03B17F1EA8A8}" sibTransId="{0C32168C-F9F9-4416-A791-1F1A0D92BB22}"/>
    <dgm:cxn modelId="{C916D0DE-FC52-47A0-B13F-748CAD89A813}" type="presOf" srcId="{B128906D-EF00-468B-96A9-A3684078FA5E}" destId="{0A886437-FF70-43F3-94D1-017856A96AA5}" srcOrd="1" destOrd="0" presId="urn:microsoft.com/office/officeart/2005/8/layout/hList7#3"/>
    <dgm:cxn modelId="{362628E7-D285-4000-B4C7-F7C1793DFE16}" type="presOf" srcId="{F17FF3A4-4565-43AA-955C-342310CC7E6C}" destId="{C863E1DD-5CC3-457F-8323-C2E191D2868F}" srcOrd="1" destOrd="0" presId="urn:microsoft.com/office/officeart/2005/8/layout/hList7#3"/>
    <dgm:cxn modelId="{630CC4F1-8A71-4B69-85DD-28353EEAAE38}" srcId="{F36BEEE2-A42B-4E43-856F-43BC5D044B21}" destId="{F17FF3A4-4565-43AA-955C-342310CC7E6C}" srcOrd="0" destOrd="0" parTransId="{C2200551-795E-4643-909B-557892B13270}" sibTransId="{50C91D5E-C704-4C62-8A53-7C9A4A09DEDF}"/>
    <dgm:cxn modelId="{A06D66F6-A285-4188-8E7A-096D062DAEEE}" type="presOf" srcId="{E81179D9-D3B2-43EA-A64C-99203876DE03}" destId="{7F79B696-1490-43A4-8DF7-8C886ECAE27E}" srcOrd="1" destOrd="0" presId="urn:microsoft.com/office/officeart/2005/8/layout/hList7#3"/>
    <dgm:cxn modelId="{A34283F7-E803-4983-AE71-81A191072A00}" type="presOf" srcId="{0C32168C-F9F9-4416-A791-1F1A0D92BB22}" destId="{53857751-FAF7-4CF2-9036-C6F496D0FC88}" srcOrd="0" destOrd="0" presId="urn:microsoft.com/office/officeart/2005/8/layout/hList7#3"/>
    <dgm:cxn modelId="{C310D0D1-D1EA-47FE-AE40-C8ABCD662CE4}" type="presParOf" srcId="{932B99B5-CAEF-4991-9391-3538DE819D0C}" destId="{065D6E2C-19A6-469E-AB0B-430D351F4CD6}" srcOrd="0" destOrd="0" presId="urn:microsoft.com/office/officeart/2005/8/layout/hList7#3"/>
    <dgm:cxn modelId="{95D92D22-8C44-4EBC-9621-DB352C165F5F}" type="presParOf" srcId="{932B99B5-CAEF-4991-9391-3538DE819D0C}" destId="{51DAA78E-02C2-4FA9-99AD-7480D34FD84E}" srcOrd="1" destOrd="0" presId="urn:microsoft.com/office/officeart/2005/8/layout/hList7#3"/>
    <dgm:cxn modelId="{C96360DE-0725-438F-B8BD-74AF2FFA2380}" type="presParOf" srcId="{51DAA78E-02C2-4FA9-99AD-7480D34FD84E}" destId="{C18AE364-560F-41C4-82F8-DCAB1B0B1978}" srcOrd="0" destOrd="0" presId="urn:microsoft.com/office/officeart/2005/8/layout/hList7#3"/>
    <dgm:cxn modelId="{A425F154-9C11-4D8A-9D30-C5798A2D9899}" type="presParOf" srcId="{C18AE364-560F-41C4-82F8-DCAB1B0B1978}" destId="{E05CADBB-B596-4061-A358-1E5D8F5A6630}" srcOrd="0" destOrd="0" presId="urn:microsoft.com/office/officeart/2005/8/layout/hList7#3"/>
    <dgm:cxn modelId="{E72C955A-F78E-4812-A2D3-83032BDF7034}" type="presParOf" srcId="{C18AE364-560F-41C4-82F8-DCAB1B0B1978}" destId="{C863E1DD-5CC3-457F-8323-C2E191D2868F}" srcOrd="1" destOrd="0" presId="urn:microsoft.com/office/officeart/2005/8/layout/hList7#3"/>
    <dgm:cxn modelId="{0B9AC488-3AA8-4436-BD56-018BADEE61BE}" type="presParOf" srcId="{C18AE364-560F-41C4-82F8-DCAB1B0B1978}" destId="{9A8E7657-220E-4964-BB2E-FACC3C22FADD}" srcOrd="2" destOrd="0" presId="urn:microsoft.com/office/officeart/2005/8/layout/hList7#3"/>
    <dgm:cxn modelId="{F199295A-EE16-439B-82F1-985EEF734E67}" type="presParOf" srcId="{C18AE364-560F-41C4-82F8-DCAB1B0B1978}" destId="{848B9CC4-BC59-4664-B827-A8A53DF68163}" srcOrd="3" destOrd="0" presId="urn:microsoft.com/office/officeart/2005/8/layout/hList7#3"/>
    <dgm:cxn modelId="{7AE6C0EE-F3D4-4232-B179-3F9CF0D14A67}" type="presParOf" srcId="{51DAA78E-02C2-4FA9-99AD-7480D34FD84E}" destId="{00C421C8-399A-4BE2-BFC9-0DA49B61DC72}" srcOrd="1" destOrd="0" presId="urn:microsoft.com/office/officeart/2005/8/layout/hList7#3"/>
    <dgm:cxn modelId="{005CD13D-408B-4752-9478-FDB165D0DD0A}" type="presParOf" srcId="{51DAA78E-02C2-4FA9-99AD-7480D34FD84E}" destId="{0232B033-D499-46CD-9E59-B4DFF355CBDE}" srcOrd="2" destOrd="0" presId="urn:microsoft.com/office/officeart/2005/8/layout/hList7#3"/>
    <dgm:cxn modelId="{B414995E-DB7B-4310-A5DE-81DFC5E0A576}" type="presParOf" srcId="{0232B033-D499-46CD-9E59-B4DFF355CBDE}" destId="{B499D43A-996B-4B81-9320-8DD86042742F}" srcOrd="0" destOrd="0" presId="urn:microsoft.com/office/officeart/2005/8/layout/hList7#3"/>
    <dgm:cxn modelId="{531D9AD9-99DE-4770-BA2E-24D9A636CC86}" type="presParOf" srcId="{0232B033-D499-46CD-9E59-B4DFF355CBDE}" destId="{352764E4-4E3A-4F90-9C57-BEA44A0E8CC9}" srcOrd="1" destOrd="0" presId="urn:microsoft.com/office/officeart/2005/8/layout/hList7#3"/>
    <dgm:cxn modelId="{83723F05-6478-4853-AB6B-7751CAEBB17D}" type="presParOf" srcId="{0232B033-D499-46CD-9E59-B4DFF355CBDE}" destId="{97A08F8A-CB1B-4483-976B-8A3F4F06C5FB}" srcOrd="2" destOrd="0" presId="urn:microsoft.com/office/officeart/2005/8/layout/hList7#3"/>
    <dgm:cxn modelId="{F863BD9B-C763-46BB-9DAC-3A47549F3998}" type="presParOf" srcId="{0232B033-D499-46CD-9E59-B4DFF355CBDE}" destId="{CF47841F-B62C-4278-8887-578A67D22A5C}" srcOrd="3" destOrd="0" presId="urn:microsoft.com/office/officeart/2005/8/layout/hList7#3"/>
    <dgm:cxn modelId="{EC8DAB70-590D-4098-B822-735139224CAE}" type="presParOf" srcId="{51DAA78E-02C2-4FA9-99AD-7480D34FD84E}" destId="{53857751-FAF7-4CF2-9036-C6F496D0FC88}" srcOrd="3" destOrd="0" presId="urn:microsoft.com/office/officeart/2005/8/layout/hList7#3"/>
    <dgm:cxn modelId="{3F21232E-BF83-4029-BDA8-4290BE2D709A}" type="presParOf" srcId="{51DAA78E-02C2-4FA9-99AD-7480D34FD84E}" destId="{6238F54D-CEFB-47DB-9FB7-A4512BAEA30C}" srcOrd="4" destOrd="0" presId="urn:microsoft.com/office/officeart/2005/8/layout/hList7#3"/>
    <dgm:cxn modelId="{7F942E45-B62B-4F13-963D-1828BE31DA3F}" type="presParOf" srcId="{6238F54D-CEFB-47DB-9FB7-A4512BAEA30C}" destId="{08155245-2643-4398-93A1-92E10C5DF139}" srcOrd="0" destOrd="0" presId="urn:microsoft.com/office/officeart/2005/8/layout/hList7#3"/>
    <dgm:cxn modelId="{2FE564F7-B16F-4989-BDA4-E6EAA91395BA}" type="presParOf" srcId="{6238F54D-CEFB-47DB-9FB7-A4512BAEA30C}" destId="{0A886437-FF70-43F3-94D1-017856A96AA5}" srcOrd="1" destOrd="0" presId="urn:microsoft.com/office/officeart/2005/8/layout/hList7#3"/>
    <dgm:cxn modelId="{605F6834-77AE-42C3-A6E9-79258B7B2EA1}" type="presParOf" srcId="{6238F54D-CEFB-47DB-9FB7-A4512BAEA30C}" destId="{3BAB0EC9-FCDE-41D2-BF5B-82DA655B32C9}" srcOrd="2" destOrd="0" presId="urn:microsoft.com/office/officeart/2005/8/layout/hList7#3"/>
    <dgm:cxn modelId="{2172C505-4D00-4D9B-BE80-895FF3EB7AEF}" type="presParOf" srcId="{6238F54D-CEFB-47DB-9FB7-A4512BAEA30C}" destId="{178E4450-A753-42D7-B93C-6AFF768956FE}" srcOrd="3" destOrd="0" presId="urn:microsoft.com/office/officeart/2005/8/layout/hList7#3"/>
    <dgm:cxn modelId="{74A8B978-BAF7-4751-9771-1C7DE8B5D7CA}" type="presParOf" srcId="{51DAA78E-02C2-4FA9-99AD-7480D34FD84E}" destId="{C182BD6D-46C3-4DD9-884B-83ED8C5D8913}" srcOrd="5" destOrd="0" presId="urn:microsoft.com/office/officeart/2005/8/layout/hList7#3"/>
    <dgm:cxn modelId="{B23DF57D-CC54-4486-8840-A49F297ABF22}" type="presParOf" srcId="{51DAA78E-02C2-4FA9-99AD-7480D34FD84E}" destId="{F4141B48-9DEF-4ADA-9F58-82BBC8EE711A}" srcOrd="6" destOrd="0" presId="urn:microsoft.com/office/officeart/2005/8/layout/hList7#3"/>
    <dgm:cxn modelId="{9AB3AFF6-1FD7-4F34-A506-766B887A6CD3}" type="presParOf" srcId="{F4141B48-9DEF-4ADA-9F58-82BBC8EE711A}" destId="{39C5A3D9-CB19-47AE-818A-CB95750B5693}" srcOrd="0" destOrd="0" presId="urn:microsoft.com/office/officeart/2005/8/layout/hList7#3"/>
    <dgm:cxn modelId="{5F1C5F88-428E-4AC3-94E5-42B3E1595C90}" type="presParOf" srcId="{F4141B48-9DEF-4ADA-9F58-82BBC8EE711A}" destId="{7F79B696-1490-43A4-8DF7-8C886ECAE27E}" srcOrd="1" destOrd="0" presId="urn:microsoft.com/office/officeart/2005/8/layout/hList7#3"/>
    <dgm:cxn modelId="{48A4FC40-4820-466D-ABE7-A75495AE15A2}" type="presParOf" srcId="{F4141B48-9DEF-4ADA-9F58-82BBC8EE711A}" destId="{651B64ED-A5F8-46D0-9911-9AF64ED75AD9}" srcOrd="2" destOrd="0" presId="urn:microsoft.com/office/officeart/2005/8/layout/hList7#3"/>
    <dgm:cxn modelId="{7861E6BD-684F-4B5B-A891-A6E682C92B07}" type="presParOf" srcId="{F4141B48-9DEF-4ADA-9F58-82BBC8EE711A}" destId="{DB80167B-0EA5-4D50-864E-CA235CCB466A}" srcOrd="3" destOrd="0" presId="urn:microsoft.com/office/officeart/2005/8/layout/hList7#3"/>
    <dgm:cxn modelId="{A323317F-878F-4559-9594-509A615948A5}" type="presParOf" srcId="{51DAA78E-02C2-4FA9-99AD-7480D34FD84E}" destId="{1BB55739-A5FB-4EE6-B234-EFA40D7D41F1}" srcOrd="7" destOrd="0" presId="urn:microsoft.com/office/officeart/2005/8/layout/hList7#3"/>
    <dgm:cxn modelId="{A0B0D393-CE47-4E24-9EA0-42B2DEFF2F94}" type="presParOf" srcId="{51DAA78E-02C2-4FA9-99AD-7480D34FD84E}" destId="{2A2ED396-547A-4C29-BD72-29E16C7F8BD8}" srcOrd="8" destOrd="0" presId="urn:microsoft.com/office/officeart/2005/8/layout/hList7#3"/>
    <dgm:cxn modelId="{8CF5E10D-0F83-4935-A7C9-1AE554823DB0}" type="presParOf" srcId="{2A2ED396-547A-4C29-BD72-29E16C7F8BD8}" destId="{29DA13D5-2E26-40F4-88A8-8E01F867F172}" srcOrd="0" destOrd="0" presId="urn:microsoft.com/office/officeart/2005/8/layout/hList7#3"/>
    <dgm:cxn modelId="{73734E54-FD0F-4DD4-A897-5ACECEF75C03}" type="presParOf" srcId="{2A2ED396-547A-4C29-BD72-29E16C7F8BD8}" destId="{91236A81-038D-4C56-B84C-2F131C08879C}" srcOrd="1" destOrd="0" presId="urn:microsoft.com/office/officeart/2005/8/layout/hList7#3"/>
    <dgm:cxn modelId="{E403664B-6E76-4B9C-9493-034ED645760F}" type="presParOf" srcId="{2A2ED396-547A-4C29-BD72-29E16C7F8BD8}" destId="{28E1CB07-C62E-4E69-93D4-63BD1E2383A9}" srcOrd="2" destOrd="0" presId="urn:microsoft.com/office/officeart/2005/8/layout/hList7#3"/>
    <dgm:cxn modelId="{3E686617-AF5E-48E5-96DC-C681259661A9}" type="presParOf" srcId="{2A2ED396-547A-4C29-BD72-29E16C7F8BD8}" destId="{0ECAB82B-A7D7-477C-A4FC-F45AC1B79E13}" srcOrd="3" destOrd="0" presId="urn:microsoft.com/office/officeart/2005/8/layout/hList7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D28C91-9499-469F-8DBF-29DCD751D4AC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1#15" csCatId="colorful" phldr="1"/>
      <dgm:spPr/>
      <dgm:t>
        <a:bodyPr/>
        <a:lstStyle/>
        <a:p>
          <a:endParaRPr lang="en-US"/>
        </a:p>
      </dgm:t>
    </dgm:pt>
    <dgm:pt modelId="{87849F44-5D0E-41C8-A6A2-56EFC6B15343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i="1" dirty="0"/>
            <a:t>Local Emergency Planning Committee</a:t>
          </a:r>
          <a:endParaRPr lang="en-US" sz="2800" dirty="0"/>
        </a:p>
      </dgm:t>
    </dgm:pt>
    <dgm:pt modelId="{CEE71DB6-C131-467F-834A-43741BF8A432}" type="parTrans" cxnId="{0761FA44-B26A-44A5-9A41-CA4DB76D68C2}">
      <dgm:prSet/>
      <dgm:spPr/>
      <dgm:t>
        <a:bodyPr/>
        <a:lstStyle/>
        <a:p>
          <a:endParaRPr lang="en-US"/>
        </a:p>
      </dgm:t>
    </dgm:pt>
    <dgm:pt modelId="{E0279664-EF03-4C72-BFB4-7279D83317C9}" type="sibTrans" cxnId="{0761FA44-B26A-44A5-9A41-CA4DB76D68C2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6B14DAEA-AA38-4EE9-8609-C1BDB2D06D7C}">
      <dgm:prSet/>
      <dgm:spPr/>
      <dgm:t>
        <a:bodyPr/>
        <a:lstStyle/>
        <a:p>
          <a:r>
            <a:rPr lang="en-US" sz="2000" i="1" dirty="0"/>
            <a:t>Outreach, Education, &amp; Comprehensive Emergency Management Plan</a:t>
          </a:r>
          <a:endParaRPr lang="en-US" sz="2000" dirty="0"/>
        </a:p>
      </dgm:t>
    </dgm:pt>
    <dgm:pt modelId="{75BE3772-B199-403A-B9CF-88996ACE2D2F}" type="parTrans" cxnId="{522F2CCE-8E95-47E2-83EC-88050773B912}">
      <dgm:prSet/>
      <dgm:spPr/>
      <dgm:t>
        <a:bodyPr/>
        <a:lstStyle/>
        <a:p>
          <a:endParaRPr lang="en-US"/>
        </a:p>
      </dgm:t>
    </dgm:pt>
    <dgm:pt modelId="{97B29C80-12AB-45EB-B5C8-7BB32F07A85D}" type="sibTrans" cxnId="{522F2CCE-8E95-47E2-83EC-88050773B912}">
      <dgm:prSet/>
      <dgm:spPr/>
      <dgm:t>
        <a:bodyPr/>
        <a:lstStyle/>
        <a:p>
          <a:endParaRPr lang="en-US"/>
        </a:p>
      </dgm:t>
    </dgm:pt>
    <dgm:pt modelId="{26CAC21C-B1D6-4421-89E8-6604E3B868D2}">
      <dgm:prSet custT="1"/>
      <dgm:spPr>
        <a:solidFill>
          <a:schemeClr val="accent2">
            <a:lumMod val="7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2800" i="1" dirty="0"/>
            <a:t>Hazardous Material Emergency Planning</a:t>
          </a:r>
          <a:endParaRPr lang="en-US" sz="2800" dirty="0"/>
        </a:p>
      </dgm:t>
    </dgm:pt>
    <dgm:pt modelId="{A6CB31BC-2C44-469C-AB45-0D806B04F2E8}" type="parTrans" cxnId="{A48072A6-B661-406D-9F61-AF512949FFD9}">
      <dgm:prSet/>
      <dgm:spPr/>
      <dgm:t>
        <a:bodyPr/>
        <a:lstStyle/>
        <a:p>
          <a:endParaRPr lang="en-US"/>
        </a:p>
      </dgm:t>
    </dgm:pt>
    <dgm:pt modelId="{6F6440EF-E74C-4019-9E71-637B9E24F4CC}" type="sibTrans" cxnId="{A48072A6-B661-406D-9F61-AF512949FFD9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5C22CB13-91D7-4C89-B819-6F37DFD38F55}">
      <dgm:prSet/>
      <dgm:spPr/>
      <dgm:t>
        <a:bodyPr/>
        <a:lstStyle/>
        <a:p>
          <a:r>
            <a:rPr lang="en-US" sz="2000" i="1" dirty="0"/>
            <a:t>Training of first responders</a:t>
          </a:r>
          <a:endParaRPr lang="en-US" sz="2000" dirty="0"/>
        </a:p>
      </dgm:t>
    </dgm:pt>
    <dgm:pt modelId="{267655AF-D57D-4642-BC35-F5BDE3F2A89C}" type="parTrans" cxnId="{38405861-7441-466A-B772-BB1FB20C374F}">
      <dgm:prSet/>
      <dgm:spPr/>
      <dgm:t>
        <a:bodyPr/>
        <a:lstStyle/>
        <a:p>
          <a:endParaRPr lang="en-US"/>
        </a:p>
      </dgm:t>
    </dgm:pt>
    <dgm:pt modelId="{5E21EC3B-576B-47E9-981A-FE0F7E385903}" type="sibTrans" cxnId="{38405861-7441-466A-B772-BB1FB20C374F}">
      <dgm:prSet/>
      <dgm:spPr/>
      <dgm:t>
        <a:bodyPr/>
        <a:lstStyle/>
        <a:p>
          <a:endParaRPr lang="en-US"/>
        </a:p>
      </dgm:t>
    </dgm:pt>
    <dgm:pt modelId="{2C0FA56C-0D21-473D-BCB0-40E1432A9389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i="1" dirty="0"/>
            <a:t>Economic Development District</a:t>
          </a:r>
          <a:endParaRPr lang="en-US" sz="2800" dirty="0"/>
        </a:p>
      </dgm:t>
    </dgm:pt>
    <dgm:pt modelId="{8FD3E0A8-AF6A-4E4F-865C-026226BDBC31}" type="parTrans" cxnId="{4F28A24C-3FE4-4BB2-BC0A-487B95F7D997}">
      <dgm:prSet/>
      <dgm:spPr/>
      <dgm:t>
        <a:bodyPr/>
        <a:lstStyle/>
        <a:p>
          <a:endParaRPr lang="en-US"/>
        </a:p>
      </dgm:t>
    </dgm:pt>
    <dgm:pt modelId="{CD53884A-530E-4E2A-8B4F-3D252AFC64D5}" type="sibTrans" cxnId="{4F28A24C-3FE4-4BB2-BC0A-487B95F7D997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5239185E-6E6F-48B2-AA09-F19ACA4B2B8B}">
      <dgm:prSet/>
      <dgm:spPr/>
      <dgm:t>
        <a:bodyPr/>
        <a:lstStyle/>
        <a:p>
          <a:r>
            <a:rPr lang="en-US" sz="2000" i="1" dirty="0"/>
            <a:t>CEDS required for federal funding </a:t>
          </a:r>
          <a:endParaRPr lang="en-US" sz="2000" dirty="0"/>
        </a:p>
      </dgm:t>
    </dgm:pt>
    <dgm:pt modelId="{675F34AB-B48E-4DAF-A5C5-498EE66B4853}" type="parTrans" cxnId="{2886EB66-CD59-48DA-B2CC-7534C01D8328}">
      <dgm:prSet/>
      <dgm:spPr/>
      <dgm:t>
        <a:bodyPr/>
        <a:lstStyle/>
        <a:p>
          <a:endParaRPr lang="en-US"/>
        </a:p>
      </dgm:t>
    </dgm:pt>
    <dgm:pt modelId="{7E3B6052-E564-492F-9EE3-888DF2838934}" type="sibTrans" cxnId="{2886EB66-CD59-48DA-B2CC-7534C01D8328}">
      <dgm:prSet/>
      <dgm:spPr/>
      <dgm:t>
        <a:bodyPr/>
        <a:lstStyle/>
        <a:p>
          <a:endParaRPr lang="en-US"/>
        </a:p>
      </dgm:t>
    </dgm:pt>
    <dgm:pt modelId="{9E82F7DB-9087-442C-B07A-34F04002AD60}">
      <dgm:prSet/>
      <dgm:spPr/>
      <dgm:t>
        <a:bodyPr/>
        <a:lstStyle/>
        <a:p>
          <a:r>
            <a:rPr lang="en-US" sz="2000" i="1"/>
            <a:t>Impact modeling provided</a:t>
          </a:r>
          <a:endParaRPr lang="en-US" sz="2000"/>
        </a:p>
      </dgm:t>
    </dgm:pt>
    <dgm:pt modelId="{2553B6DB-15CC-4C1D-B000-1707F70F296B}" type="parTrans" cxnId="{A2C4E920-25FA-42C8-9E17-5A8D5BDD4175}">
      <dgm:prSet/>
      <dgm:spPr/>
      <dgm:t>
        <a:bodyPr/>
        <a:lstStyle/>
        <a:p>
          <a:endParaRPr lang="en-US"/>
        </a:p>
      </dgm:t>
    </dgm:pt>
    <dgm:pt modelId="{493A3D73-51F8-4825-8CD3-D41A336F9699}" type="sibTrans" cxnId="{A2C4E920-25FA-42C8-9E17-5A8D5BDD4175}">
      <dgm:prSet/>
      <dgm:spPr/>
      <dgm:t>
        <a:bodyPr/>
        <a:lstStyle/>
        <a:p>
          <a:endParaRPr lang="en-US"/>
        </a:p>
      </dgm:t>
    </dgm:pt>
    <dgm:pt modelId="{31266DC6-ABC4-4282-9949-C7107016116A}" type="pres">
      <dgm:prSet presAssocID="{C9D28C91-9499-469F-8DBF-29DCD751D4AC}" presName="Name0" presStyleCnt="0">
        <dgm:presLayoutVars>
          <dgm:animLvl val="lvl"/>
          <dgm:resizeHandles val="exact"/>
        </dgm:presLayoutVars>
      </dgm:prSet>
      <dgm:spPr/>
    </dgm:pt>
    <dgm:pt modelId="{67E32BFF-FB8D-4494-B4D2-E8D77A861969}" type="pres">
      <dgm:prSet presAssocID="{87849F44-5D0E-41C8-A6A2-56EFC6B15343}" presName="compositeNode" presStyleCnt="0">
        <dgm:presLayoutVars>
          <dgm:bulletEnabled val="1"/>
        </dgm:presLayoutVars>
      </dgm:prSet>
      <dgm:spPr/>
    </dgm:pt>
    <dgm:pt modelId="{798F4316-80E9-4FBF-8662-05F882B754F5}" type="pres">
      <dgm:prSet presAssocID="{87849F44-5D0E-41C8-A6A2-56EFC6B15343}" presName="bgRect" presStyleLbl="alignNode1" presStyleIdx="0" presStyleCnt="3"/>
      <dgm:spPr/>
    </dgm:pt>
    <dgm:pt modelId="{78E564A9-7913-4F2D-AA22-B908BB1BE610}" type="pres">
      <dgm:prSet presAssocID="{E0279664-EF03-4C72-BFB4-7279D83317C9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9A58D761-0050-4FC6-A172-07073CEE6EF0}" type="pres">
      <dgm:prSet presAssocID="{87849F44-5D0E-41C8-A6A2-56EFC6B15343}" presName="nodeRect" presStyleLbl="alignNode1" presStyleIdx="0" presStyleCnt="3">
        <dgm:presLayoutVars>
          <dgm:bulletEnabled val="1"/>
        </dgm:presLayoutVars>
      </dgm:prSet>
      <dgm:spPr/>
    </dgm:pt>
    <dgm:pt modelId="{71C1B20D-FCEC-47F0-A6D0-FFF8057B2D23}" type="pres">
      <dgm:prSet presAssocID="{E0279664-EF03-4C72-BFB4-7279D83317C9}" presName="sibTrans" presStyleCnt="0"/>
      <dgm:spPr/>
    </dgm:pt>
    <dgm:pt modelId="{39CF8ADA-8801-41A5-A3A1-FD0181E91E8E}" type="pres">
      <dgm:prSet presAssocID="{26CAC21C-B1D6-4421-89E8-6604E3B868D2}" presName="compositeNode" presStyleCnt="0">
        <dgm:presLayoutVars>
          <dgm:bulletEnabled val="1"/>
        </dgm:presLayoutVars>
      </dgm:prSet>
      <dgm:spPr/>
    </dgm:pt>
    <dgm:pt modelId="{17539C46-75F9-4E0D-944E-379D79DB5742}" type="pres">
      <dgm:prSet presAssocID="{26CAC21C-B1D6-4421-89E8-6604E3B868D2}" presName="bgRect" presStyleLbl="alignNode1" presStyleIdx="1" presStyleCnt="3"/>
      <dgm:spPr/>
    </dgm:pt>
    <dgm:pt modelId="{2FE6B8E7-A1BB-4B50-A4EE-65116897E61B}" type="pres">
      <dgm:prSet presAssocID="{6F6440EF-E74C-4019-9E71-637B9E24F4CC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21540BB2-D9F8-4735-B52C-481EE4885603}" type="pres">
      <dgm:prSet presAssocID="{26CAC21C-B1D6-4421-89E8-6604E3B868D2}" presName="nodeRect" presStyleLbl="alignNode1" presStyleIdx="1" presStyleCnt="3">
        <dgm:presLayoutVars>
          <dgm:bulletEnabled val="1"/>
        </dgm:presLayoutVars>
      </dgm:prSet>
      <dgm:spPr/>
    </dgm:pt>
    <dgm:pt modelId="{810F8B44-C12A-451C-A5BD-8EA5FF3C4A75}" type="pres">
      <dgm:prSet presAssocID="{6F6440EF-E74C-4019-9E71-637B9E24F4CC}" presName="sibTrans" presStyleCnt="0"/>
      <dgm:spPr/>
    </dgm:pt>
    <dgm:pt modelId="{4B03B4E0-B7E4-42E0-AF76-00F80AC2A5EC}" type="pres">
      <dgm:prSet presAssocID="{2C0FA56C-0D21-473D-BCB0-40E1432A9389}" presName="compositeNode" presStyleCnt="0">
        <dgm:presLayoutVars>
          <dgm:bulletEnabled val="1"/>
        </dgm:presLayoutVars>
      </dgm:prSet>
      <dgm:spPr/>
    </dgm:pt>
    <dgm:pt modelId="{1BCD30BA-DB9B-4A66-B95F-778C3507E06A}" type="pres">
      <dgm:prSet presAssocID="{2C0FA56C-0D21-473D-BCB0-40E1432A9389}" presName="bgRect" presStyleLbl="alignNode1" presStyleIdx="2" presStyleCnt="3"/>
      <dgm:spPr/>
    </dgm:pt>
    <dgm:pt modelId="{3CCAB291-7F8C-4225-92F7-9DA82B5F9F0D}" type="pres">
      <dgm:prSet presAssocID="{CD53884A-530E-4E2A-8B4F-3D252AFC64D5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EEFFF22C-E722-4B6D-B286-86E382FF0FEA}" type="pres">
      <dgm:prSet presAssocID="{2C0FA56C-0D21-473D-BCB0-40E1432A9389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000FC416-8C68-45FA-871D-9E4BFEF1E94C}" type="presOf" srcId="{6B14DAEA-AA38-4EE9-8609-C1BDB2D06D7C}" destId="{9A58D761-0050-4FC6-A172-07073CEE6EF0}" srcOrd="0" destOrd="1" presId="urn:microsoft.com/office/officeart/2016/7/layout/LinearBlockProcessNumbered"/>
    <dgm:cxn modelId="{A2C4E920-25FA-42C8-9E17-5A8D5BDD4175}" srcId="{2C0FA56C-0D21-473D-BCB0-40E1432A9389}" destId="{9E82F7DB-9087-442C-B07A-34F04002AD60}" srcOrd="1" destOrd="0" parTransId="{2553B6DB-15CC-4C1D-B000-1707F70F296B}" sibTransId="{493A3D73-51F8-4825-8CD3-D41A336F9699}"/>
    <dgm:cxn modelId="{75612C29-8DC4-4DB7-9755-B22C23D73C9D}" type="presOf" srcId="{87849F44-5D0E-41C8-A6A2-56EFC6B15343}" destId="{9A58D761-0050-4FC6-A172-07073CEE6EF0}" srcOrd="1" destOrd="0" presId="urn:microsoft.com/office/officeart/2016/7/layout/LinearBlockProcessNumbered"/>
    <dgm:cxn modelId="{2DE1002F-B110-4E33-BCBC-F191F2AE9276}" type="presOf" srcId="{6F6440EF-E74C-4019-9E71-637B9E24F4CC}" destId="{2FE6B8E7-A1BB-4B50-A4EE-65116897E61B}" srcOrd="0" destOrd="0" presId="urn:microsoft.com/office/officeart/2016/7/layout/LinearBlockProcessNumbered"/>
    <dgm:cxn modelId="{50506730-5FB0-400D-836B-43C7CE40676C}" type="presOf" srcId="{26CAC21C-B1D6-4421-89E8-6604E3B868D2}" destId="{21540BB2-D9F8-4735-B52C-481EE4885603}" srcOrd="1" destOrd="0" presId="urn:microsoft.com/office/officeart/2016/7/layout/LinearBlockProcessNumbered"/>
    <dgm:cxn modelId="{9025FD31-8D17-41D5-B729-0E5DD90D7F6C}" type="presOf" srcId="{9E82F7DB-9087-442C-B07A-34F04002AD60}" destId="{EEFFF22C-E722-4B6D-B286-86E382FF0FEA}" srcOrd="0" destOrd="2" presId="urn:microsoft.com/office/officeart/2016/7/layout/LinearBlockProcessNumbered"/>
    <dgm:cxn modelId="{0A37DF34-77AC-42E6-9366-706FE2254824}" type="presOf" srcId="{CD53884A-530E-4E2A-8B4F-3D252AFC64D5}" destId="{3CCAB291-7F8C-4225-92F7-9DA82B5F9F0D}" srcOrd="0" destOrd="0" presId="urn:microsoft.com/office/officeart/2016/7/layout/LinearBlockProcessNumbered"/>
    <dgm:cxn modelId="{3D8BC539-FB43-4BE5-84E6-6E48B8A0082F}" type="presOf" srcId="{C9D28C91-9499-469F-8DBF-29DCD751D4AC}" destId="{31266DC6-ABC4-4282-9949-C7107016116A}" srcOrd="0" destOrd="0" presId="urn:microsoft.com/office/officeart/2016/7/layout/LinearBlockProcessNumbered"/>
    <dgm:cxn modelId="{38405861-7441-466A-B772-BB1FB20C374F}" srcId="{26CAC21C-B1D6-4421-89E8-6604E3B868D2}" destId="{5C22CB13-91D7-4C89-B819-6F37DFD38F55}" srcOrd="0" destOrd="0" parTransId="{267655AF-D57D-4642-BC35-F5BDE3F2A89C}" sibTransId="{5E21EC3B-576B-47E9-981A-FE0F7E385903}"/>
    <dgm:cxn modelId="{0761FA44-B26A-44A5-9A41-CA4DB76D68C2}" srcId="{C9D28C91-9499-469F-8DBF-29DCD751D4AC}" destId="{87849F44-5D0E-41C8-A6A2-56EFC6B15343}" srcOrd="0" destOrd="0" parTransId="{CEE71DB6-C131-467F-834A-43741BF8A432}" sibTransId="{E0279664-EF03-4C72-BFB4-7279D83317C9}"/>
    <dgm:cxn modelId="{2886EB66-CD59-48DA-B2CC-7534C01D8328}" srcId="{2C0FA56C-0D21-473D-BCB0-40E1432A9389}" destId="{5239185E-6E6F-48B2-AA09-F19ACA4B2B8B}" srcOrd="0" destOrd="0" parTransId="{675F34AB-B48E-4DAF-A5C5-498EE66B4853}" sibTransId="{7E3B6052-E564-492F-9EE3-888DF2838934}"/>
    <dgm:cxn modelId="{4F28A24C-3FE4-4BB2-BC0A-487B95F7D997}" srcId="{C9D28C91-9499-469F-8DBF-29DCD751D4AC}" destId="{2C0FA56C-0D21-473D-BCB0-40E1432A9389}" srcOrd="2" destOrd="0" parTransId="{8FD3E0A8-AF6A-4E4F-865C-026226BDBC31}" sibTransId="{CD53884A-530E-4E2A-8B4F-3D252AFC64D5}"/>
    <dgm:cxn modelId="{EDEF6671-D1DD-4142-85D1-BF09DF243A91}" type="presOf" srcId="{26CAC21C-B1D6-4421-89E8-6604E3B868D2}" destId="{17539C46-75F9-4E0D-944E-379D79DB5742}" srcOrd="0" destOrd="0" presId="urn:microsoft.com/office/officeart/2016/7/layout/LinearBlockProcessNumbered"/>
    <dgm:cxn modelId="{2C2B9582-CA26-42EE-824E-D45E16F239F1}" type="presOf" srcId="{2C0FA56C-0D21-473D-BCB0-40E1432A9389}" destId="{1BCD30BA-DB9B-4A66-B95F-778C3507E06A}" srcOrd="0" destOrd="0" presId="urn:microsoft.com/office/officeart/2016/7/layout/LinearBlockProcessNumbered"/>
    <dgm:cxn modelId="{A7FB3C8A-B9F3-4D8F-9D39-D41C3306CF6E}" type="presOf" srcId="{87849F44-5D0E-41C8-A6A2-56EFC6B15343}" destId="{798F4316-80E9-4FBF-8662-05F882B754F5}" srcOrd="0" destOrd="0" presId="urn:microsoft.com/office/officeart/2016/7/layout/LinearBlockProcessNumbered"/>
    <dgm:cxn modelId="{CDB7AC8A-7442-4142-AB59-E8865FD65EDE}" type="presOf" srcId="{5239185E-6E6F-48B2-AA09-F19ACA4B2B8B}" destId="{EEFFF22C-E722-4B6D-B286-86E382FF0FEA}" srcOrd="0" destOrd="1" presId="urn:microsoft.com/office/officeart/2016/7/layout/LinearBlockProcessNumbered"/>
    <dgm:cxn modelId="{A48072A6-B661-406D-9F61-AF512949FFD9}" srcId="{C9D28C91-9499-469F-8DBF-29DCD751D4AC}" destId="{26CAC21C-B1D6-4421-89E8-6604E3B868D2}" srcOrd="1" destOrd="0" parTransId="{A6CB31BC-2C44-469C-AB45-0D806B04F2E8}" sibTransId="{6F6440EF-E74C-4019-9E71-637B9E24F4CC}"/>
    <dgm:cxn modelId="{8919FCA9-D4EC-496B-896B-1BA0B25D9D28}" type="presOf" srcId="{E0279664-EF03-4C72-BFB4-7279D83317C9}" destId="{78E564A9-7913-4F2D-AA22-B908BB1BE610}" srcOrd="0" destOrd="0" presId="urn:microsoft.com/office/officeart/2016/7/layout/LinearBlockProcessNumbered"/>
    <dgm:cxn modelId="{4C14A1C3-4377-4357-8695-BECC56EE0AD7}" type="presOf" srcId="{5C22CB13-91D7-4C89-B819-6F37DFD38F55}" destId="{21540BB2-D9F8-4735-B52C-481EE4885603}" srcOrd="0" destOrd="1" presId="urn:microsoft.com/office/officeart/2016/7/layout/LinearBlockProcessNumbered"/>
    <dgm:cxn modelId="{522F2CCE-8E95-47E2-83EC-88050773B912}" srcId="{87849F44-5D0E-41C8-A6A2-56EFC6B15343}" destId="{6B14DAEA-AA38-4EE9-8609-C1BDB2D06D7C}" srcOrd="0" destOrd="0" parTransId="{75BE3772-B199-403A-B9CF-88996ACE2D2F}" sibTransId="{97B29C80-12AB-45EB-B5C8-7BB32F07A85D}"/>
    <dgm:cxn modelId="{73BB31DD-2AA4-4225-9EC2-0C2AC236CF36}" type="presOf" srcId="{2C0FA56C-0D21-473D-BCB0-40E1432A9389}" destId="{EEFFF22C-E722-4B6D-B286-86E382FF0FEA}" srcOrd="1" destOrd="0" presId="urn:microsoft.com/office/officeart/2016/7/layout/LinearBlockProcessNumbered"/>
    <dgm:cxn modelId="{EE2E973F-9815-45D1-A352-5774AE2DE902}" type="presParOf" srcId="{31266DC6-ABC4-4282-9949-C7107016116A}" destId="{67E32BFF-FB8D-4494-B4D2-E8D77A861969}" srcOrd="0" destOrd="0" presId="urn:microsoft.com/office/officeart/2016/7/layout/LinearBlockProcessNumbered"/>
    <dgm:cxn modelId="{FD1B4E5F-03D4-4354-9862-42082EE37D5F}" type="presParOf" srcId="{67E32BFF-FB8D-4494-B4D2-E8D77A861969}" destId="{798F4316-80E9-4FBF-8662-05F882B754F5}" srcOrd="0" destOrd="0" presId="urn:microsoft.com/office/officeart/2016/7/layout/LinearBlockProcessNumbered"/>
    <dgm:cxn modelId="{9410AF0C-CD33-4C8B-8B5C-1DC54C3D4ABA}" type="presParOf" srcId="{67E32BFF-FB8D-4494-B4D2-E8D77A861969}" destId="{78E564A9-7913-4F2D-AA22-B908BB1BE610}" srcOrd="1" destOrd="0" presId="urn:microsoft.com/office/officeart/2016/7/layout/LinearBlockProcessNumbered"/>
    <dgm:cxn modelId="{4C4888CC-ED60-4FB8-BE27-D3309F2900B1}" type="presParOf" srcId="{67E32BFF-FB8D-4494-B4D2-E8D77A861969}" destId="{9A58D761-0050-4FC6-A172-07073CEE6EF0}" srcOrd="2" destOrd="0" presId="urn:microsoft.com/office/officeart/2016/7/layout/LinearBlockProcessNumbered"/>
    <dgm:cxn modelId="{5E814C5A-F5A6-4BCE-80A8-8ED85DE179CF}" type="presParOf" srcId="{31266DC6-ABC4-4282-9949-C7107016116A}" destId="{71C1B20D-FCEC-47F0-A6D0-FFF8057B2D23}" srcOrd="1" destOrd="0" presId="urn:microsoft.com/office/officeart/2016/7/layout/LinearBlockProcessNumbered"/>
    <dgm:cxn modelId="{4E37BAFC-4A0C-46BF-912C-F8733E106C68}" type="presParOf" srcId="{31266DC6-ABC4-4282-9949-C7107016116A}" destId="{39CF8ADA-8801-41A5-A3A1-FD0181E91E8E}" srcOrd="2" destOrd="0" presId="urn:microsoft.com/office/officeart/2016/7/layout/LinearBlockProcessNumbered"/>
    <dgm:cxn modelId="{9A02379B-7572-4EEB-AB40-C800677DBFB6}" type="presParOf" srcId="{39CF8ADA-8801-41A5-A3A1-FD0181E91E8E}" destId="{17539C46-75F9-4E0D-944E-379D79DB5742}" srcOrd="0" destOrd="0" presId="urn:microsoft.com/office/officeart/2016/7/layout/LinearBlockProcessNumbered"/>
    <dgm:cxn modelId="{F3542860-7E3B-410A-96AF-5573AF759E22}" type="presParOf" srcId="{39CF8ADA-8801-41A5-A3A1-FD0181E91E8E}" destId="{2FE6B8E7-A1BB-4B50-A4EE-65116897E61B}" srcOrd="1" destOrd="0" presId="urn:microsoft.com/office/officeart/2016/7/layout/LinearBlockProcessNumbered"/>
    <dgm:cxn modelId="{65F43A7B-127E-4826-9FB1-F3557C14D200}" type="presParOf" srcId="{39CF8ADA-8801-41A5-A3A1-FD0181E91E8E}" destId="{21540BB2-D9F8-4735-B52C-481EE4885603}" srcOrd="2" destOrd="0" presId="urn:microsoft.com/office/officeart/2016/7/layout/LinearBlockProcessNumbered"/>
    <dgm:cxn modelId="{14BD14D3-1E1C-4A69-9D38-7B36293B30CA}" type="presParOf" srcId="{31266DC6-ABC4-4282-9949-C7107016116A}" destId="{810F8B44-C12A-451C-A5BD-8EA5FF3C4A75}" srcOrd="3" destOrd="0" presId="urn:microsoft.com/office/officeart/2016/7/layout/LinearBlockProcessNumbered"/>
    <dgm:cxn modelId="{EC450F5A-BB81-4C4A-94C2-C4E8E972F874}" type="presParOf" srcId="{31266DC6-ABC4-4282-9949-C7107016116A}" destId="{4B03B4E0-B7E4-42E0-AF76-00F80AC2A5EC}" srcOrd="4" destOrd="0" presId="urn:microsoft.com/office/officeart/2016/7/layout/LinearBlockProcessNumbered"/>
    <dgm:cxn modelId="{3CD55A07-7E03-4A96-B08A-D2263A391ABA}" type="presParOf" srcId="{4B03B4E0-B7E4-42E0-AF76-00F80AC2A5EC}" destId="{1BCD30BA-DB9B-4A66-B95F-778C3507E06A}" srcOrd="0" destOrd="0" presId="urn:microsoft.com/office/officeart/2016/7/layout/LinearBlockProcessNumbered"/>
    <dgm:cxn modelId="{7EA4A856-C0A8-4F8B-AC8C-46E2DD91FB14}" type="presParOf" srcId="{4B03B4E0-B7E4-42E0-AF76-00F80AC2A5EC}" destId="{3CCAB291-7F8C-4225-92F7-9DA82B5F9F0D}" srcOrd="1" destOrd="0" presId="urn:microsoft.com/office/officeart/2016/7/layout/LinearBlockProcessNumbered"/>
    <dgm:cxn modelId="{25F38183-CDDD-4D71-A98C-F77FEF7FAB25}" type="presParOf" srcId="{4B03B4E0-B7E4-42E0-AF76-00F80AC2A5EC}" destId="{EEFFF22C-E722-4B6D-B286-86E382FF0FEA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62B5D1-A27A-4905-84B3-F0EEE9AB0E43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0C761E8-C7E3-4FC6-A7F6-1C9DDF461D53}">
      <dgm:prSet phldrT="[Text]" custT="1"/>
      <dgm:spPr/>
      <dgm:t>
        <a:bodyPr/>
        <a:lstStyle/>
        <a:p>
          <a:r>
            <a:rPr lang="en-US" sz="1100" dirty="0"/>
            <a:t>CHAPTER 129:      ADMINISTRATIVE PROCEDURES ACT</a:t>
          </a:r>
        </a:p>
      </dgm:t>
    </dgm:pt>
    <dgm:pt modelId="{D9D52DC4-0996-4596-8B4B-EA60EDC1190D}" type="parTrans" cxnId="{F73642A3-16D1-4DEE-913F-2CEFE0EA7637}">
      <dgm:prSet/>
      <dgm:spPr/>
      <dgm:t>
        <a:bodyPr/>
        <a:lstStyle/>
        <a:p>
          <a:endParaRPr lang="en-US"/>
        </a:p>
      </dgm:t>
    </dgm:pt>
    <dgm:pt modelId="{7C2F4057-4CE0-409F-9A8E-85D1DE9EC4BC}" type="sibTrans" cxnId="{F73642A3-16D1-4DEE-913F-2CEFE0EA7637}">
      <dgm:prSet/>
      <dgm:spPr/>
      <dgm:t>
        <a:bodyPr/>
        <a:lstStyle/>
        <a:p>
          <a:endParaRPr lang="en-US"/>
        </a:p>
      </dgm:t>
    </dgm:pt>
    <dgm:pt modelId="{292E22CF-6B0B-4DBD-8535-FA79FF738A32}">
      <dgm:prSet/>
      <dgm:spPr/>
      <dgm:t>
        <a:bodyPr/>
        <a:lstStyle/>
        <a:p>
          <a:pPr marL="112713" indent="-112713"/>
          <a:r>
            <a:rPr lang="en-US" dirty="0"/>
            <a:t>When an administrative law judge presides over a matter involving RPC, RPC shall reimburse administrative law judge’s travel expenses. </a:t>
          </a:r>
        </a:p>
      </dgm:t>
    </dgm:pt>
    <dgm:pt modelId="{0941CECB-FB98-441F-81BE-AB821EC76EAA}" type="parTrans" cxnId="{2D57BC4A-7671-4C7C-8627-ABC4D9576CC4}">
      <dgm:prSet/>
      <dgm:spPr/>
      <dgm:t>
        <a:bodyPr/>
        <a:lstStyle/>
        <a:p>
          <a:endParaRPr lang="en-US"/>
        </a:p>
      </dgm:t>
    </dgm:pt>
    <dgm:pt modelId="{14DC6B99-B05A-4A66-A042-352F50C35D72}" type="sibTrans" cxnId="{2D57BC4A-7671-4C7C-8627-ABC4D9576CC4}">
      <dgm:prSet/>
      <dgm:spPr/>
      <dgm:t>
        <a:bodyPr/>
        <a:lstStyle/>
        <a:p>
          <a:endParaRPr lang="en-US"/>
        </a:p>
      </dgm:t>
    </dgm:pt>
    <dgm:pt modelId="{5994DB52-2E27-4659-9FD5-C6B74C3AEF4A}">
      <dgm:prSet custT="1"/>
      <dgm:spPr/>
      <dgm:t>
        <a:bodyPr/>
        <a:lstStyle/>
        <a:p>
          <a:r>
            <a:rPr lang="en-US" sz="1100" dirty="0"/>
            <a:t>CHAPTER 163:      INTERGOVERNMENTAL PROGRAMS</a:t>
          </a:r>
        </a:p>
      </dgm:t>
    </dgm:pt>
    <dgm:pt modelId="{9C780B05-5311-42D4-8CCF-4BC778135D2A}" type="parTrans" cxnId="{D4D5BBE1-0538-4387-9530-486DDB8FAFA0}">
      <dgm:prSet/>
      <dgm:spPr/>
      <dgm:t>
        <a:bodyPr/>
        <a:lstStyle/>
        <a:p>
          <a:endParaRPr lang="en-US"/>
        </a:p>
      </dgm:t>
    </dgm:pt>
    <dgm:pt modelId="{E80D8EAC-22C8-40DE-93B1-F761096429A1}" type="sibTrans" cxnId="{D4D5BBE1-0538-4387-9530-486DDB8FAFA0}">
      <dgm:prSet/>
      <dgm:spPr/>
      <dgm:t>
        <a:bodyPr/>
        <a:lstStyle/>
        <a:p>
          <a:endParaRPr lang="en-US"/>
        </a:p>
      </dgm:t>
    </dgm:pt>
    <dgm:pt modelId="{2EA973D8-ABFB-47ED-AD3F-F8C6A6F4A622}">
      <dgm:prSet/>
      <dgm:spPr/>
      <dgm:t>
        <a:bodyPr/>
        <a:lstStyle/>
        <a:p>
          <a:pPr marL="112713" indent="-112713"/>
          <a:r>
            <a:rPr lang="en-US" dirty="0"/>
            <a:t>Review and comment on regional resources or facilities identified in the SRPP.</a:t>
          </a:r>
        </a:p>
      </dgm:t>
    </dgm:pt>
    <dgm:pt modelId="{65852B1A-AE75-4170-B9D5-95A03F4475EB}" type="parTrans" cxnId="{C396466F-FA13-4680-8A24-089993B69C17}">
      <dgm:prSet/>
      <dgm:spPr/>
      <dgm:t>
        <a:bodyPr/>
        <a:lstStyle/>
        <a:p>
          <a:endParaRPr lang="en-US"/>
        </a:p>
      </dgm:t>
    </dgm:pt>
    <dgm:pt modelId="{EF024BAE-8B50-468B-93C7-92214421CB3A}" type="sibTrans" cxnId="{C396466F-FA13-4680-8A24-089993B69C17}">
      <dgm:prSet/>
      <dgm:spPr/>
      <dgm:t>
        <a:bodyPr/>
        <a:lstStyle/>
        <a:p>
          <a:endParaRPr lang="en-US"/>
        </a:p>
      </dgm:t>
    </dgm:pt>
    <dgm:pt modelId="{6D60C07B-6C7F-4BC6-845F-B8A111D19665}">
      <dgm:prSet/>
      <dgm:spPr/>
      <dgm:t>
        <a:bodyPr/>
        <a:lstStyle/>
        <a:p>
          <a:pPr marL="112713" indent="-112713"/>
          <a:r>
            <a:rPr lang="en-US" dirty="0"/>
            <a:t>Review proposed plans or plan amendments under the State Coordinated Review</a:t>
          </a:r>
        </a:p>
      </dgm:t>
    </dgm:pt>
    <dgm:pt modelId="{04BA41AE-C7A8-446D-A45A-FD5A3247DDCE}" type="parTrans" cxnId="{3E4DE9B4-F29C-48A4-8EFE-15B9F08A5067}">
      <dgm:prSet/>
      <dgm:spPr/>
      <dgm:t>
        <a:bodyPr/>
        <a:lstStyle/>
        <a:p>
          <a:endParaRPr lang="en-US"/>
        </a:p>
      </dgm:t>
    </dgm:pt>
    <dgm:pt modelId="{D2FB5833-DE6C-4A8D-9F5F-401D931DB48B}" type="sibTrans" cxnId="{3E4DE9B4-F29C-48A4-8EFE-15B9F08A5067}">
      <dgm:prSet/>
      <dgm:spPr/>
      <dgm:t>
        <a:bodyPr/>
        <a:lstStyle/>
        <a:p>
          <a:endParaRPr lang="en-US"/>
        </a:p>
      </dgm:t>
    </dgm:pt>
    <dgm:pt modelId="{B0D14E37-D737-49B1-ABD8-36742E760A83}">
      <dgm:prSet custT="1"/>
      <dgm:spPr/>
      <dgm:t>
        <a:bodyPr/>
        <a:lstStyle/>
        <a:p>
          <a:r>
            <a:rPr lang="en-US" sz="1100" dirty="0"/>
            <a:t>CHAPTER 186:       STATE &amp; REGIONAL PLANNING</a:t>
          </a:r>
        </a:p>
      </dgm:t>
    </dgm:pt>
    <dgm:pt modelId="{0F0DF25F-2705-4659-9ED4-B1D41EF3A655}" type="parTrans" cxnId="{96DBCBA7-BC99-4825-8806-168A20A1E362}">
      <dgm:prSet/>
      <dgm:spPr/>
      <dgm:t>
        <a:bodyPr/>
        <a:lstStyle/>
        <a:p>
          <a:endParaRPr lang="en-US"/>
        </a:p>
      </dgm:t>
    </dgm:pt>
    <dgm:pt modelId="{9FD93249-481C-435D-9FAD-9EF4FFC24277}" type="sibTrans" cxnId="{96DBCBA7-BC99-4825-8806-168A20A1E362}">
      <dgm:prSet/>
      <dgm:spPr/>
      <dgm:t>
        <a:bodyPr/>
        <a:lstStyle/>
        <a:p>
          <a:endParaRPr lang="en-US"/>
        </a:p>
      </dgm:t>
    </dgm:pt>
    <dgm:pt modelId="{0BF1611D-074B-4E20-8959-A5E2403E9E08}">
      <dgm:prSet/>
      <dgm:spPr/>
      <dgm:t>
        <a:bodyPr/>
        <a:lstStyle/>
        <a:p>
          <a:pPr marL="112713" indent="-112713"/>
          <a:r>
            <a:rPr lang="en-US" dirty="0"/>
            <a:t>Act as a regional data clearinghouse.</a:t>
          </a:r>
        </a:p>
      </dgm:t>
    </dgm:pt>
    <dgm:pt modelId="{45946B8E-FE1D-4BBB-A74C-CE48657F99EA}" type="parTrans" cxnId="{58D76F8C-93E6-432B-BE22-4B2736079520}">
      <dgm:prSet/>
      <dgm:spPr/>
      <dgm:t>
        <a:bodyPr/>
        <a:lstStyle/>
        <a:p>
          <a:endParaRPr lang="en-US"/>
        </a:p>
      </dgm:t>
    </dgm:pt>
    <dgm:pt modelId="{9C1BED86-C045-4A4D-97C5-9B406A6B9A81}" type="sibTrans" cxnId="{58D76F8C-93E6-432B-BE22-4B2736079520}">
      <dgm:prSet/>
      <dgm:spPr/>
      <dgm:t>
        <a:bodyPr/>
        <a:lstStyle/>
        <a:p>
          <a:endParaRPr lang="en-US"/>
        </a:p>
      </dgm:t>
    </dgm:pt>
    <dgm:pt modelId="{0DA1C9D3-F465-4F86-B505-A91102D90A58}">
      <dgm:prSet/>
      <dgm:spPr/>
      <dgm:t>
        <a:bodyPr/>
        <a:lstStyle/>
        <a:p>
          <a:pPr marL="112713" indent="-112713"/>
          <a:r>
            <a:rPr lang="en-US" dirty="0"/>
            <a:t>Designated as the primary organization to address problems and plan solutions that are of greater-than-local concern.</a:t>
          </a:r>
        </a:p>
      </dgm:t>
    </dgm:pt>
    <dgm:pt modelId="{46548581-B870-4449-892E-A71E1B8A52D7}" type="parTrans" cxnId="{83929975-2135-404E-87CE-3805D7C0EA33}">
      <dgm:prSet/>
      <dgm:spPr/>
      <dgm:t>
        <a:bodyPr/>
        <a:lstStyle/>
        <a:p>
          <a:endParaRPr lang="en-US"/>
        </a:p>
      </dgm:t>
    </dgm:pt>
    <dgm:pt modelId="{9AFA5687-5969-4D7F-A051-FC0A67F1430E}" type="sibTrans" cxnId="{83929975-2135-404E-87CE-3805D7C0EA33}">
      <dgm:prSet/>
      <dgm:spPr/>
      <dgm:t>
        <a:bodyPr/>
        <a:lstStyle/>
        <a:p>
          <a:endParaRPr lang="en-US"/>
        </a:p>
      </dgm:t>
    </dgm:pt>
    <dgm:pt modelId="{D86B63DC-FC04-4F8B-9F22-0074E7AD99DC}">
      <dgm:prSet/>
      <dgm:spPr/>
      <dgm:t>
        <a:bodyPr/>
        <a:lstStyle/>
        <a:p>
          <a:pPr marL="112713" indent="-112713"/>
          <a:r>
            <a:rPr lang="en-US" dirty="0"/>
            <a:t>Florida's only multipurpose regional entity to plan for and coordinate intergovernmental solutions to growth-related problems; provide technical assistance to local governments; and, meet other needs of the communities in each region.</a:t>
          </a:r>
        </a:p>
      </dgm:t>
    </dgm:pt>
    <dgm:pt modelId="{2B1DF650-3794-4F63-B67D-35598B3C4F3C}" type="parTrans" cxnId="{EBDFE98B-47BF-4393-9068-360D3AA20680}">
      <dgm:prSet/>
      <dgm:spPr/>
      <dgm:t>
        <a:bodyPr/>
        <a:lstStyle/>
        <a:p>
          <a:endParaRPr lang="en-US"/>
        </a:p>
      </dgm:t>
    </dgm:pt>
    <dgm:pt modelId="{CDF9628C-D2E8-4E2F-ADDE-294A9B50BF7D}" type="sibTrans" cxnId="{EBDFE98B-47BF-4393-9068-360D3AA20680}">
      <dgm:prSet/>
      <dgm:spPr/>
      <dgm:t>
        <a:bodyPr/>
        <a:lstStyle/>
        <a:p>
          <a:endParaRPr lang="en-US"/>
        </a:p>
      </dgm:t>
    </dgm:pt>
    <dgm:pt modelId="{3A81CEDE-FAB4-4144-BBEE-921F5F526F73}">
      <dgm:prSet/>
      <dgm:spPr/>
      <dgm:t>
        <a:bodyPr/>
        <a:lstStyle/>
        <a:p>
          <a:pPr marL="112713" indent="-112713"/>
          <a:r>
            <a:rPr lang="en-US" dirty="0"/>
            <a:t>Provide technical assistance to local governments on growth management matters.</a:t>
          </a:r>
        </a:p>
      </dgm:t>
    </dgm:pt>
    <dgm:pt modelId="{8AFE4D30-CB32-4150-A467-1BD2134BBD54}" type="parTrans" cxnId="{08C29C29-3B73-4BAD-BE57-0C1C1D9D845F}">
      <dgm:prSet/>
      <dgm:spPr/>
      <dgm:t>
        <a:bodyPr/>
        <a:lstStyle/>
        <a:p>
          <a:endParaRPr lang="en-US"/>
        </a:p>
      </dgm:t>
    </dgm:pt>
    <dgm:pt modelId="{9676C777-EAFC-4B96-9DE0-E3B7B95BBFF9}" type="sibTrans" cxnId="{08C29C29-3B73-4BAD-BE57-0C1C1D9D845F}">
      <dgm:prSet/>
      <dgm:spPr/>
      <dgm:t>
        <a:bodyPr/>
        <a:lstStyle/>
        <a:p>
          <a:endParaRPr lang="en-US"/>
        </a:p>
      </dgm:t>
    </dgm:pt>
    <dgm:pt modelId="{34ECB063-9C02-4730-8778-3A19A4171313}">
      <dgm:prSet/>
      <dgm:spPr/>
      <dgm:t>
        <a:bodyPr/>
        <a:lstStyle/>
        <a:p>
          <a:pPr marL="112713" indent="-112713"/>
          <a:r>
            <a:rPr lang="en-US" dirty="0"/>
            <a:t>Assist local governments with activities designed to promote and facilitate economic development.</a:t>
          </a:r>
        </a:p>
      </dgm:t>
    </dgm:pt>
    <dgm:pt modelId="{42D42DC9-141F-4715-BF6D-7EAF6E1FCB72}" type="parTrans" cxnId="{99C8D06F-630D-4E4B-8CD7-D62AF8E98B7A}">
      <dgm:prSet/>
      <dgm:spPr/>
      <dgm:t>
        <a:bodyPr/>
        <a:lstStyle/>
        <a:p>
          <a:endParaRPr lang="en-US"/>
        </a:p>
      </dgm:t>
    </dgm:pt>
    <dgm:pt modelId="{3C2108D0-789F-4776-80E9-5942D9A8FBD8}" type="sibTrans" cxnId="{99C8D06F-630D-4E4B-8CD7-D62AF8E98B7A}">
      <dgm:prSet/>
      <dgm:spPr/>
      <dgm:t>
        <a:bodyPr/>
        <a:lstStyle/>
        <a:p>
          <a:endParaRPr lang="en-US"/>
        </a:p>
      </dgm:t>
    </dgm:pt>
    <dgm:pt modelId="{AF245619-1BAE-4B59-9E0B-840F44CC4B6A}">
      <dgm:prSet/>
      <dgm:spPr/>
      <dgm:t>
        <a:bodyPr/>
        <a:lstStyle/>
        <a:p>
          <a:pPr marL="112713" indent="-112713"/>
          <a:r>
            <a:rPr lang="en-US" dirty="0"/>
            <a:t>Meet statutory requirements regarding membership for a regional planning council.</a:t>
          </a:r>
        </a:p>
      </dgm:t>
    </dgm:pt>
    <dgm:pt modelId="{831E8DDA-5B56-400B-861B-78031A4F0A28}" type="parTrans" cxnId="{479B800C-5040-44AB-892C-2BF11E23A88B}">
      <dgm:prSet/>
      <dgm:spPr/>
      <dgm:t>
        <a:bodyPr/>
        <a:lstStyle/>
        <a:p>
          <a:endParaRPr lang="en-US"/>
        </a:p>
      </dgm:t>
    </dgm:pt>
    <dgm:pt modelId="{20859871-F9D5-4BAF-B2F4-28166714670C}" type="sibTrans" cxnId="{479B800C-5040-44AB-892C-2BF11E23A88B}">
      <dgm:prSet/>
      <dgm:spPr/>
      <dgm:t>
        <a:bodyPr/>
        <a:lstStyle/>
        <a:p>
          <a:endParaRPr lang="en-US"/>
        </a:p>
      </dgm:t>
    </dgm:pt>
    <dgm:pt modelId="{A7A2BB70-B110-4153-BDC2-CD638B512447}">
      <dgm:prSet/>
      <dgm:spPr/>
      <dgm:t>
        <a:bodyPr/>
        <a:lstStyle/>
        <a:p>
          <a:pPr marL="112713" indent="-112713"/>
          <a:r>
            <a:rPr lang="en-US" dirty="0"/>
            <a:t>Conduct business to run the organization.</a:t>
          </a:r>
        </a:p>
      </dgm:t>
    </dgm:pt>
    <dgm:pt modelId="{B27FB8C8-1866-4415-BC4F-3347CA9444B2}" type="parTrans" cxnId="{61F03617-E6F3-43EC-9CDB-EC02D8345A69}">
      <dgm:prSet/>
      <dgm:spPr/>
      <dgm:t>
        <a:bodyPr/>
        <a:lstStyle/>
        <a:p>
          <a:endParaRPr lang="en-US"/>
        </a:p>
      </dgm:t>
    </dgm:pt>
    <dgm:pt modelId="{E920A7B6-1B6F-424A-BC27-FABD4BEA5944}" type="sibTrans" cxnId="{61F03617-E6F3-43EC-9CDB-EC02D8345A69}">
      <dgm:prSet/>
      <dgm:spPr/>
      <dgm:t>
        <a:bodyPr/>
        <a:lstStyle/>
        <a:p>
          <a:endParaRPr lang="en-US"/>
        </a:p>
      </dgm:t>
    </dgm:pt>
    <dgm:pt modelId="{64F8DEE9-1DCE-4421-98E8-45CB616F0EC8}">
      <dgm:prSet/>
      <dgm:spPr/>
      <dgm:t>
        <a:bodyPr/>
        <a:lstStyle/>
        <a:p>
          <a:pPr marL="112713" indent="-112713"/>
          <a:r>
            <a:rPr lang="en-US" dirty="0"/>
            <a:t>Provide advice to constituent local governments on regional, metropolitan, county, and municipal planning matters.</a:t>
          </a:r>
        </a:p>
      </dgm:t>
    </dgm:pt>
    <dgm:pt modelId="{0379C40B-4D26-46E5-9ED5-705A3E734B63}" type="parTrans" cxnId="{1CC17F82-BEC2-4241-817F-1222E88901B7}">
      <dgm:prSet/>
      <dgm:spPr/>
      <dgm:t>
        <a:bodyPr/>
        <a:lstStyle/>
        <a:p>
          <a:endParaRPr lang="en-US"/>
        </a:p>
      </dgm:t>
    </dgm:pt>
    <dgm:pt modelId="{43FDB20E-CA09-472A-9338-717022250F96}" type="sibTrans" cxnId="{1CC17F82-BEC2-4241-817F-1222E88901B7}">
      <dgm:prSet/>
      <dgm:spPr/>
      <dgm:t>
        <a:bodyPr/>
        <a:lstStyle/>
        <a:p>
          <a:endParaRPr lang="en-US"/>
        </a:p>
      </dgm:t>
    </dgm:pt>
    <dgm:pt modelId="{5081C60E-4036-4F9B-BF51-FE06E14E8A3D}">
      <dgm:prSet/>
      <dgm:spPr/>
      <dgm:t>
        <a:bodyPr/>
        <a:lstStyle/>
        <a:p>
          <a:pPr marL="112713" indent="-112713"/>
          <a:r>
            <a:rPr lang="en-US" dirty="0"/>
            <a:t>Cooperate with federal and state agencies in planning for emergency management.</a:t>
          </a:r>
        </a:p>
      </dgm:t>
    </dgm:pt>
    <dgm:pt modelId="{3309BD7A-3011-4ABA-9AE9-2F636FB08A4E}" type="parTrans" cxnId="{BB61AE7D-D089-4E75-A5BE-071EB2495DD2}">
      <dgm:prSet/>
      <dgm:spPr/>
      <dgm:t>
        <a:bodyPr/>
        <a:lstStyle/>
        <a:p>
          <a:endParaRPr lang="en-US"/>
        </a:p>
      </dgm:t>
    </dgm:pt>
    <dgm:pt modelId="{950DE2EE-DE96-4550-91D4-AD2B5E67D81C}" type="sibTrans" cxnId="{BB61AE7D-D089-4E75-A5BE-071EB2495DD2}">
      <dgm:prSet/>
      <dgm:spPr/>
      <dgm:t>
        <a:bodyPr/>
        <a:lstStyle/>
        <a:p>
          <a:endParaRPr lang="en-US"/>
        </a:p>
      </dgm:t>
    </dgm:pt>
    <dgm:pt modelId="{14F83A3C-E4A7-4C84-AC46-9A1EEB75963A}">
      <dgm:prSet/>
      <dgm:spPr/>
      <dgm:t>
        <a:bodyPr/>
        <a:lstStyle/>
        <a:p>
          <a:pPr marL="112713" indent="-112713"/>
          <a:r>
            <a:rPr lang="en-US" dirty="0"/>
            <a:t>Coordinate with other regional entities in preparing and assuring regular review of the Strategic Regional Policy Plan.</a:t>
          </a:r>
        </a:p>
      </dgm:t>
    </dgm:pt>
    <dgm:pt modelId="{976D2899-EFAA-48B0-9369-303935BE2438}" type="parTrans" cxnId="{12814825-DF3F-4F18-A759-5F7B0F3166DC}">
      <dgm:prSet/>
      <dgm:spPr/>
      <dgm:t>
        <a:bodyPr/>
        <a:lstStyle/>
        <a:p>
          <a:endParaRPr lang="en-US"/>
        </a:p>
      </dgm:t>
    </dgm:pt>
    <dgm:pt modelId="{D676E20A-7840-4E58-A692-0E90066F4EC9}" type="sibTrans" cxnId="{12814825-DF3F-4F18-A759-5F7B0F3166DC}">
      <dgm:prSet/>
      <dgm:spPr/>
      <dgm:t>
        <a:bodyPr/>
        <a:lstStyle/>
        <a:p>
          <a:endParaRPr lang="en-US"/>
        </a:p>
      </dgm:t>
    </dgm:pt>
    <dgm:pt modelId="{A9B94432-18D6-4F58-87C5-8637B577BB30}">
      <dgm:prSet/>
      <dgm:spPr/>
      <dgm:t>
        <a:bodyPr/>
        <a:lstStyle/>
        <a:p>
          <a:pPr marL="112713" indent="-112713"/>
          <a:r>
            <a:rPr lang="en-US" dirty="0"/>
            <a:t>Coordinate land development and transportation policies that foster region-wide transportation systems.</a:t>
          </a:r>
        </a:p>
      </dgm:t>
    </dgm:pt>
    <dgm:pt modelId="{84911C4E-15A2-499A-BFFE-BFC400371F4C}" type="parTrans" cxnId="{E42E13A2-AA4E-415F-9726-9A55ADEDC89D}">
      <dgm:prSet/>
      <dgm:spPr/>
      <dgm:t>
        <a:bodyPr/>
        <a:lstStyle/>
        <a:p>
          <a:endParaRPr lang="en-US"/>
        </a:p>
      </dgm:t>
    </dgm:pt>
    <dgm:pt modelId="{FC0FEDC8-4AFC-4551-ABDE-44788C16EE08}" type="sibTrans" cxnId="{E42E13A2-AA4E-415F-9726-9A55ADEDC89D}">
      <dgm:prSet/>
      <dgm:spPr/>
      <dgm:t>
        <a:bodyPr/>
        <a:lstStyle/>
        <a:p>
          <a:endParaRPr lang="en-US"/>
        </a:p>
      </dgm:t>
    </dgm:pt>
    <dgm:pt modelId="{E0329D2F-65AC-430A-A28A-1180321AC86E}">
      <dgm:prSet/>
      <dgm:spPr/>
      <dgm:t>
        <a:bodyPr/>
        <a:lstStyle/>
        <a:p>
          <a:pPr marL="112713" indent="-112713"/>
          <a:r>
            <a:rPr lang="en-US" dirty="0"/>
            <a:t>Review plans of independent transportation authorities and metropolitan planning organizations to identify inconsistencies between those agencies’ plans and applicable local government plans.</a:t>
          </a:r>
        </a:p>
      </dgm:t>
    </dgm:pt>
    <dgm:pt modelId="{B0AFE9FC-ACF0-478C-AB84-E80B6D791F4C}" type="parTrans" cxnId="{9290C712-14C4-4B65-BC38-2BAF203641C9}">
      <dgm:prSet/>
      <dgm:spPr/>
      <dgm:t>
        <a:bodyPr/>
        <a:lstStyle/>
        <a:p>
          <a:endParaRPr lang="en-US"/>
        </a:p>
      </dgm:t>
    </dgm:pt>
    <dgm:pt modelId="{7707A03B-0BDD-40AE-B870-1CEAC8781922}" type="sibTrans" cxnId="{9290C712-14C4-4B65-BC38-2BAF203641C9}">
      <dgm:prSet/>
      <dgm:spPr/>
      <dgm:t>
        <a:bodyPr/>
        <a:lstStyle/>
        <a:p>
          <a:endParaRPr lang="en-US"/>
        </a:p>
      </dgm:t>
    </dgm:pt>
    <dgm:pt modelId="{71E909C1-00A3-48E3-8293-D108174BF4CA}">
      <dgm:prSet/>
      <dgm:spPr/>
      <dgm:t>
        <a:bodyPr/>
        <a:lstStyle/>
        <a:p>
          <a:pPr marL="112713" indent="-112713"/>
          <a:r>
            <a:rPr lang="en-US" dirty="0"/>
            <a:t>Provide consulting services to a private developer or landowner under certain circumstances.</a:t>
          </a:r>
        </a:p>
      </dgm:t>
    </dgm:pt>
    <dgm:pt modelId="{DD18D215-F614-4AF8-A7E4-570DA34CD42E}" type="parTrans" cxnId="{6B189F37-C4C9-472D-9BAB-16B1EEF765E0}">
      <dgm:prSet/>
      <dgm:spPr/>
      <dgm:t>
        <a:bodyPr/>
        <a:lstStyle/>
        <a:p>
          <a:endParaRPr lang="en-US"/>
        </a:p>
      </dgm:t>
    </dgm:pt>
    <dgm:pt modelId="{14F36B56-BCFA-4E0C-AA04-C90AF839EF79}" type="sibTrans" cxnId="{6B189F37-C4C9-472D-9BAB-16B1EEF765E0}">
      <dgm:prSet/>
      <dgm:spPr/>
      <dgm:t>
        <a:bodyPr/>
        <a:lstStyle/>
        <a:p>
          <a:endParaRPr lang="en-US"/>
        </a:p>
      </dgm:t>
    </dgm:pt>
    <dgm:pt modelId="{FC99E098-E36A-4234-9B3F-221E89D0B8B2}">
      <dgm:prSet/>
      <dgm:spPr/>
      <dgm:t>
        <a:bodyPr/>
        <a:lstStyle/>
        <a:p>
          <a:pPr marL="112713" indent="-112713"/>
          <a:r>
            <a:rPr lang="en-US" dirty="0"/>
            <a:t>Prepare and adopt by rule a Strategic Regional Policy Plan (SRPP). SRPP shall be prepared at least every 5 years.</a:t>
          </a:r>
        </a:p>
      </dgm:t>
    </dgm:pt>
    <dgm:pt modelId="{D6BED097-60A2-4D7A-93BB-2220F49B4483}" type="parTrans" cxnId="{4D0E816E-2CDB-411A-A31B-BF2B38390789}">
      <dgm:prSet/>
      <dgm:spPr/>
      <dgm:t>
        <a:bodyPr/>
        <a:lstStyle/>
        <a:p>
          <a:endParaRPr lang="en-US"/>
        </a:p>
      </dgm:t>
    </dgm:pt>
    <dgm:pt modelId="{6F2E1B6E-8D41-4FFE-A24D-8386B59DA255}" type="sibTrans" cxnId="{4D0E816E-2CDB-411A-A31B-BF2B38390789}">
      <dgm:prSet/>
      <dgm:spPr/>
      <dgm:t>
        <a:bodyPr/>
        <a:lstStyle/>
        <a:p>
          <a:endParaRPr lang="en-US"/>
        </a:p>
      </dgm:t>
    </dgm:pt>
    <dgm:pt modelId="{6DC8916A-F4B4-43A9-A535-4BBB54739B75}">
      <dgm:prSet/>
      <dgm:spPr/>
      <dgm:t>
        <a:bodyPr/>
        <a:lstStyle/>
        <a:p>
          <a:pPr marL="112713" indent="-112713"/>
          <a:r>
            <a:rPr lang="en-US" b="0" i="0" u="none" dirty="0"/>
            <a:t>Establish by rule a dispute resolution process to reconcile differences on planning and growth management issues between local governments, regional agencies, and private interests.</a:t>
          </a:r>
          <a:endParaRPr lang="en-US" dirty="0"/>
        </a:p>
      </dgm:t>
    </dgm:pt>
    <dgm:pt modelId="{7FC59E47-1031-44F2-97EE-FF9D7283D92A}" type="parTrans" cxnId="{D3E5A80A-45D3-4396-8E2E-1D8E2786823D}">
      <dgm:prSet/>
      <dgm:spPr/>
      <dgm:t>
        <a:bodyPr/>
        <a:lstStyle/>
        <a:p>
          <a:endParaRPr lang="en-US"/>
        </a:p>
      </dgm:t>
    </dgm:pt>
    <dgm:pt modelId="{C6F58CCF-1068-4547-8E44-7769305470E1}" type="sibTrans" cxnId="{D3E5A80A-45D3-4396-8E2E-1D8E2786823D}">
      <dgm:prSet/>
      <dgm:spPr/>
      <dgm:t>
        <a:bodyPr/>
        <a:lstStyle/>
        <a:p>
          <a:endParaRPr lang="en-US"/>
        </a:p>
      </dgm:t>
    </dgm:pt>
    <dgm:pt modelId="{339F995C-4469-41E2-A149-2EEF2FEEC520}">
      <dgm:prSet/>
      <dgm:spPr/>
      <dgm:t>
        <a:bodyPr/>
        <a:lstStyle/>
        <a:p>
          <a:pPr marL="112713" indent="-112713"/>
          <a:r>
            <a:rPr lang="en-US" b="0" i="0" u="none" dirty="0"/>
            <a:t>Provide annual report of activities.</a:t>
          </a:r>
          <a:endParaRPr lang="en-US" dirty="0"/>
        </a:p>
      </dgm:t>
    </dgm:pt>
    <dgm:pt modelId="{03A8EEA0-224D-4819-AF05-71BB73095BAD}" type="parTrans" cxnId="{0069A954-4A32-4FEB-98CF-E15774F3CA80}">
      <dgm:prSet/>
      <dgm:spPr/>
      <dgm:t>
        <a:bodyPr/>
        <a:lstStyle/>
        <a:p>
          <a:endParaRPr lang="en-US"/>
        </a:p>
      </dgm:t>
    </dgm:pt>
    <dgm:pt modelId="{2F180FED-4A80-4EDE-989C-FA945025EA03}" type="sibTrans" cxnId="{0069A954-4A32-4FEB-98CF-E15774F3CA80}">
      <dgm:prSet/>
      <dgm:spPr/>
      <dgm:t>
        <a:bodyPr/>
        <a:lstStyle/>
        <a:p>
          <a:endParaRPr lang="en-US"/>
        </a:p>
      </dgm:t>
    </dgm:pt>
    <dgm:pt modelId="{2424D7A4-CC0F-407D-8D6C-B392B599250D}">
      <dgm:prSet/>
      <dgm:spPr/>
      <dgm:t>
        <a:bodyPr/>
        <a:lstStyle/>
        <a:p>
          <a:pPr marL="112713" indent="-112713"/>
          <a:r>
            <a:rPr lang="en-US" dirty="0"/>
            <a:t>Conduct scoping meetings upon request, to identify relevant planning issues.</a:t>
          </a:r>
        </a:p>
      </dgm:t>
    </dgm:pt>
    <dgm:pt modelId="{FC2A2DE2-22DE-4079-A852-8DFBEC3CB9CD}" type="parTrans" cxnId="{337DA5F6-5664-4D21-8ACE-1E63B9BAA71D}">
      <dgm:prSet/>
      <dgm:spPr/>
      <dgm:t>
        <a:bodyPr/>
        <a:lstStyle/>
        <a:p>
          <a:endParaRPr lang="en-US"/>
        </a:p>
      </dgm:t>
    </dgm:pt>
    <dgm:pt modelId="{1C125C61-3FDB-4ED5-A0CB-124516DF8733}" type="sibTrans" cxnId="{337DA5F6-5664-4D21-8ACE-1E63B9BAA71D}">
      <dgm:prSet/>
      <dgm:spPr/>
      <dgm:t>
        <a:bodyPr/>
        <a:lstStyle/>
        <a:p>
          <a:endParaRPr lang="en-US"/>
        </a:p>
      </dgm:t>
    </dgm:pt>
    <dgm:pt modelId="{AE49470F-AE74-4242-8049-4D300768FBB1}" type="pres">
      <dgm:prSet presAssocID="{0E62B5D1-A27A-4905-84B3-F0EEE9AB0E43}" presName="linear" presStyleCnt="0">
        <dgm:presLayoutVars>
          <dgm:dir/>
          <dgm:animLvl val="lvl"/>
          <dgm:resizeHandles val="exact"/>
        </dgm:presLayoutVars>
      </dgm:prSet>
      <dgm:spPr/>
    </dgm:pt>
    <dgm:pt modelId="{E261B13B-D737-406E-AB6D-2F18F85C59CE}" type="pres">
      <dgm:prSet presAssocID="{D0C761E8-C7E3-4FC6-A7F6-1C9DDF461D53}" presName="parentLin" presStyleCnt="0"/>
      <dgm:spPr/>
    </dgm:pt>
    <dgm:pt modelId="{8163F1D8-BBDA-4DDF-AD02-1A5FB1F6F859}" type="pres">
      <dgm:prSet presAssocID="{D0C761E8-C7E3-4FC6-A7F6-1C9DDF461D53}" presName="parentLeftMargin" presStyleLbl="node1" presStyleIdx="0" presStyleCnt="3"/>
      <dgm:spPr/>
    </dgm:pt>
    <dgm:pt modelId="{DB60C23D-5EDC-4514-AC17-34856A40164C}" type="pres">
      <dgm:prSet presAssocID="{D0C761E8-C7E3-4FC6-A7F6-1C9DDF461D53}" presName="parentText" presStyleLbl="node1" presStyleIdx="0" presStyleCnt="3" custScaleX="108333">
        <dgm:presLayoutVars>
          <dgm:chMax val="0"/>
          <dgm:bulletEnabled val="1"/>
        </dgm:presLayoutVars>
      </dgm:prSet>
      <dgm:spPr/>
    </dgm:pt>
    <dgm:pt modelId="{4BA6BE04-DB0E-41C8-B10A-6CDBD5615D93}" type="pres">
      <dgm:prSet presAssocID="{D0C761E8-C7E3-4FC6-A7F6-1C9DDF461D53}" presName="negativeSpace" presStyleCnt="0"/>
      <dgm:spPr/>
    </dgm:pt>
    <dgm:pt modelId="{3300483D-4341-4689-97EB-A3A98F11DE7D}" type="pres">
      <dgm:prSet presAssocID="{D0C761E8-C7E3-4FC6-A7F6-1C9DDF461D53}" presName="childText" presStyleLbl="conFgAcc1" presStyleIdx="0" presStyleCnt="3">
        <dgm:presLayoutVars>
          <dgm:bulletEnabled val="1"/>
        </dgm:presLayoutVars>
      </dgm:prSet>
      <dgm:spPr/>
    </dgm:pt>
    <dgm:pt modelId="{81DBB75B-DCD7-4B51-B844-AB17D3FA8FC8}" type="pres">
      <dgm:prSet presAssocID="{7C2F4057-4CE0-409F-9A8E-85D1DE9EC4BC}" presName="spaceBetweenRectangles" presStyleCnt="0"/>
      <dgm:spPr/>
    </dgm:pt>
    <dgm:pt modelId="{FA78022D-DCC6-44E2-8DEC-E6F1C766A990}" type="pres">
      <dgm:prSet presAssocID="{5994DB52-2E27-4659-9FD5-C6B74C3AEF4A}" presName="parentLin" presStyleCnt="0"/>
      <dgm:spPr/>
    </dgm:pt>
    <dgm:pt modelId="{674367C1-27AF-4D71-B565-B7B0883D8A45}" type="pres">
      <dgm:prSet presAssocID="{5994DB52-2E27-4659-9FD5-C6B74C3AEF4A}" presName="parentLeftMargin" presStyleLbl="node1" presStyleIdx="0" presStyleCnt="3"/>
      <dgm:spPr/>
    </dgm:pt>
    <dgm:pt modelId="{CD695D27-90F7-452C-B319-9B751E6257A9}" type="pres">
      <dgm:prSet presAssocID="{5994DB52-2E27-4659-9FD5-C6B74C3AEF4A}" presName="parentText" presStyleLbl="node1" presStyleIdx="1" presStyleCnt="3" custScaleX="108333">
        <dgm:presLayoutVars>
          <dgm:chMax val="0"/>
          <dgm:bulletEnabled val="1"/>
        </dgm:presLayoutVars>
      </dgm:prSet>
      <dgm:spPr/>
    </dgm:pt>
    <dgm:pt modelId="{260037BB-DE00-4256-9E63-0728F84643C7}" type="pres">
      <dgm:prSet presAssocID="{5994DB52-2E27-4659-9FD5-C6B74C3AEF4A}" presName="negativeSpace" presStyleCnt="0"/>
      <dgm:spPr/>
    </dgm:pt>
    <dgm:pt modelId="{048CD92A-23F4-4D95-B540-DE6279590D2D}" type="pres">
      <dgm:prSet presAssocID="{5994DB52-2E27-4659-9FD5-C6B74C3AEF4A}" presName="childText" presStyleLbl="conFgAcc1" presStyleIdx="1" presStyleCnt="3">
        <dgm:presLayoutVars>
          <dgm:bulletEnabled val="1"/>
        </dgm:presLayoutVars>
      </dgm:prSet>
      <dgm:spPr/>
    </dgm:pt>
    <dgm:pt modelId="{3A7EA7FD-3959-415B-9679-ACFBBF366593}" type="pres">
      <dgm:prSet presAssocID="{E80D8EAC-22C8-40DE-93B1-F761096429A1}" presName="spaceBetweenRectangles" presStyleCnt="0"/>
      <dgm:spPr/>
    </dgm:pt>
    <dgm:pt modelId="{37071F3B-AE90-45C3-A2BF-2D974368B132}" type="pres">
      <dgm:prSet presAssocID="{B0D14E37-D737-49B1-ABD8-36742E760A83}" presName="parentLin" presStyleCnt="0"/>
      <dgm:spPr/>
    </dgm:pt>
    <dgm:pt modelId="{86D88013-2128-4F6B-8636-26E94441FCBA}" type="pres">
      <dgm:prSet presAssocID="{B0D14E37-D737-49B1-ABD8-36742E760A83}" presName="parentLeftMargin" presStyleLbl="node1" presStyleIdx="1" presStyleCnt="3"/>
      <dgm:spPr/>
    </dgm:pt>
    <dgm:pt modelId="{CE1B9F72-210E-4024-B322-21CF70DC9679}" type="pres">
      <dgm:prSet presAssocID="{B0D14E37-D737-49B1-ABD8-36742E760A83}" presName="parentText" presStyleLbl="node1" presStyleIdx="2" presStyleCnt="3" custScaleX="108333">
        <dgm:presLayoutVars>
          <dgm:chMax val="0"/>
          <dgm:bulletEnabled val="1"/>
        </dgm:presLayoutVars>
      </dgm:prSet>
      <dgm:spPr/>
    </dgm:pt>
    <dgm:pt modelId="{69190438-395A-4047-BD45-C2F24AD9813D}" type="pres">
      <dgm:prSet presAssocID="{B0D14E37-D737-49B1-ABD8-36742E760A83}" presName="negativeSpace" presStyleCnt="0"/>
      <dgm:spPr/>
    </dgm:pt>
    <dgm:pt modelId="{365E2679-9D9A-49BB-82B0-87530842EE7A}" type="pres">
      <dgm:prSet presAssocID="{B0D14E37-D737-49B1-ABD8-36742E760A8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3E5A80A-45D3-4396-8E2E-1D8E2786823D}" srcId="{B0D14E37-D737-49B1-ABD8-36742E760A83}" destId="{6DC8916A-F4B4-43A9-A535-4BBB54739B75}" srcOrd="14" destOrd="0" parTransId="{7FC59E47-1031-44F2-97EE-FF9D7283D92A}" sibTransId="{C6F58CCF-1068-4547-8E44-7769305470E1}"/>
    <dgm:cxn modelId="{3A8A730C-87F2-4B4B-BB10-4A7F7067A4F3}" type="presOf" srcId="{34ECB063-9C02-4730-8778-3A19A4171313}" destId="{365E2679-9D9A-49BB-82B0-87530842EE7A}" srcOrd="0" destOrd="4" presId="urn:microsoft.com/office/officeart/2005/8/layout/list1"/>
    <dgm:cxn modelId="{479B800C-5040-44AB-892C-2BF11E23A88B}" srcId="{B0D14E37-D737-49B1-ABD8-36742E760A83}" destId="{AF245619-1BAE-4B59-9E0B-840F44CC4B6A}" srcOrd="5" destOrd="0" parTransId="{831E8DDA-5B56-400B-861B-78031A4F0A28}" sibTransId="{20859871-F9D5-4BAF-B2F4-28166714670C}"/>
    <dgm:cxn modelId="{9290C712-14C4-4B65-BC38-2BAF203641C9}" srcId="{B0D14E37-D737-49B1-ABD8-36742E760A83}" destId="{E0329D2F-65AC-430A-A28A-1180321AC86E}" srcOrd="11" destOrd="0" parTransId="{B0AFE9FC-ACF0-478C-AB84-E80B6D791F4C}" sibTransId="{7707A03B-0BDD-40AE-B870-1CEAC8781922}"/>
    <dgm:cxn modelId="{2DBF6413-81A9-4A69-A34C-D10A3D185DA7}" type="presOf" srcId="{0DA1C9D3-F465-4F86-B505-A91102D90A58}" destId="{365E2679-9D9A-49BB-82B0-87530842EE7A}" srcOrd="0" destOrd="1" presId="urn:microsoft.com/office/officeart/2005/8/layout/list1"/>
    <dgm:cxn modelId="{FABD5E15-7802-4997-B280-FE045C20C31D}" type="presOf" srcId="{292E22CF-6B0B-4DBD-8535-FA79FF738A32}" destId="{3300483D-4341-4689-97EB-A3A98F11DE7D}" srcOrd="0" destOrd="0" presId="urn:microsoft.com/office/officeart/2005/8/layout/list1"/>
    <dgm:cxn modelId="{D1502116-0BF5-4B37-86AD-67EABE4A48D6}" type="presOf" srcId="{AF245619-1BAE-4B59-9E0B-840F44CC4B6A}" destId="{365E2679-9D9A-49BB-82B0-87530842EE7A}" srcOrd="0" destOrd="5" presId="urn:microsoft.com/office/officeart/2005/8/layout/list1"/>
    <dgm:cxn modelId="{61F03617-E6F3-43EC-9CDB-EC02D8345A69}" srcId="{B0D14E37-D737-49B1-ABD8-36742E760A83}" destId="{A7A2BB70-B110-4153-BDC2-CD638B512447}" srcOrd="6" destOrd="0" parTransId="{B27FB8C8-1866-4415-BC4F-3347CA9444B2}" sibTransId="{E920A7B6-1B6F-424A-BC27-FABD4BEA5944}"/>
    <dgm:cxn modelId="{F018E21B-0B04-4435-9326-D24AEE1BA862}" type="presOf" srcId="{D0C761E8-C7E3-4FC6-A7F6-1C9DDF461D53}" destId="{8163F1D8-BBDA-4DDF-AD02-1A5FB1F6F859}" srcOrd="0" destOrd="0" presId="urn:microsoft.com/office/officeart/2005/8/layout/list1"/>
    <dgm:cxn modelId="{0FAA9821-8EC8-4CA6-A39E-B0CF87F98A66}" type="presOf" srcId="{D86B63DC-FC04-4F8B-9F22-0074E7AD99DC}" destId="{365E2679-9D9A-49BB-82B0-87530842EE7A}" srcOrd="0" destOrd="2" presId="urn:microsoft.com/office/officeart/2005/8/layout/list1"/>
    <dgm:cxn modelId="{12814825-DF3F-4F18-A759-5F7B0F3166DC}" srcId="{B0D14E37-D737-49B1-ABD8-36742E760A83}" destId="{14F83A3C-E4A7-4C84-AC46-9A1EEB75963A}" srcOrd="9" destOrd="0" parTransId="{976D2899-EFAA-48B0-9369-303935BE2438}" sibTransId="{D676E20A-7840-4E58-A692-0E90066F4EC9}"/>
    <dgm:cxn modelId="{2FD19F25-847A-4A7D-9E2C-88018BF4994D}" type="presOf" srcId="{6D60C07B-6C7F-4BC6-845F-B8A111D19665}" destId="{048CD92A-23F4-4D95-B540-DE6279590D2D}" srcOrd="0" destOrd="1" presId="urn:microsoft.com/office/officeart/2005/8/layout/list1"/>
    <dgm:cxn modelId="{C01C0928-25C3-4F23-B3AE-CF8E948AC70F}" type="presOf" srcId="{71E909C1-00A3-48E3-8293-D108174BF4CA}" destId="{365E2679-9D9A-49BB-82B0-87530842EE7A}" srcOrd="0" destOrd="12" presId="urn:microsoft.com/office/officeart/2005/8/layout/list1"/>
    <dgm:cxn modelId="{08C29C29-3B73-4BAD-BE57-0C1C1D9D845F}" srcId="{B0D14E37-D737-49B1-ABD8-36742E760A83}" destId="{3A81CEDE-FAB4-4144-BBEE-921F5F526F73}" srcOrd="3" destOrd="0" parTransId="{8AFE4D30-CB32-4150-A467-1BD2134BBD54}" sibTransId="{9676C777-EAFC-4B96-9DE0-E3B7B95BBFF9}"/>
    <dgm:cxn modelId="{4DA2422C-E1ED-4CAF-ACDE-E782603BB0C9}" type="presOf" srcId="{5994DB52-2E27-4659-9FD5-C6B74C3AEF4A}" destId="{674367C1-27AF-4D71-B565-B7B0883D8A45}" srcOrd="0" destOrd="0" presId="urn:microsoft.com/office/officeart/2005/8/layout/list1"/>
    <dgm:cxn modelId="{C849FA31-AFF7-440A-887D-5ED3BA74A359}" type="presOf" srcId="{A9B94432-18D6-4F58-87C5-8637B577BB30}" destId="{365E2679-9D9A-49BB-82B0-87530842EE7A}" srcOrd="0" destOrd="10" presId="urn:microsoft.com/office/officeart/2005/8/layout/list1"/>
    <dgm:cxn modelId="{6B189F37-C4C9-472D-9BAB-16B1EEF765E0}" srcId="{B0D14E37-D737-49B1-ABD8-36742E760A83}" destId="{71E909C1-00A3-48E3-8293-D108174BF4CA}" srcOrd="12" destOrd="0" parTransId="{DD18D215-F614-4AF8-A7E4-570DA34CD42E}" sibTransId="{14F36B56-BCFA-4E0C-AA04-C90AF839EF79}"/>
    <dgm:cxn modelId="{6101573B-64D0-47FC-BBDF-BCA684EE2013}" type="presOf" srcId="{2EA973D8-ABFB-47ED-AD3F-F8C6A6F4A622}" destId="{048CD92A-23F4-4D95-B540-DE6279590D2D}" srcOrd="0" destOrd="0" presId="urn:microsoft.com/office/officeart/2005/8/layout/list1"/>
    <dgm:cxn modelId="{A00E7C60-9C4F-431D-A2C3-826249D4D2DD}" type="presOf" srcId="{339F995C-4469-41E2-A149-2EEF2FEEC520}" destId="{365E2679-9D9A-49BB-82B0-87530842EE7A}" srcOrd="0" destOrd="15" presId="urn:microsoft.com/office/officeart/2005/8/layout/list1"/>
    <dgm:cxn modelId="{8E4DE166-BFF4-47D6-87BE-0C9EC989B00B}" type="presOf" srcId="{A7A2BB70-B110-4153-BDC2-CD638B512447}" destId="{365E2679-9D9A-49BB-82B0-87530842EE7A}" srcOrd="0" destOrd="6" presId="urn:microsoft.com/office/officeart/2005/8/layout/list1"/>
    <dgm:cxn modelId="{2D57BC4A-7671-4C7C-8627-ABC4D9576CC4}" srcId="{D0C761E8-C7E3-4FC6-A7F6-1C9DDF461D53}" destId="{292E22CF-6B0B-4DBD-8535-FA79FF738A32}" srcOrd="0" destOrd="0" parTransId="{0941CECB-FB98-441F-81BE-AB821EC76EAA}" sibTransId="{14DC6B99-B05A-4A66-A042-352F50C35D72}"/>
    <dgm:cxn modelId="{000B3A6B-B510-4C15-92C3-4B6F932361AE}" type="presOf" srcId="{5081C60E-4036-4F9B-BF51-FE06E14E8A3D}" destId="{365E2679-9D9A-49BB-82B0-87530842EE7A}" srcOrd="0" destOrd="8" presId="urn:microsoft.com/office/officeart/2005/8/layout/list1"/>
    <dgm:cxn modelId="{F1345B6C-8703-4708-B627-A16E0D033F33}" type="presOf" srcId="{B0D14E37-D737-49B1-ABD8-36742E760A83}" destId="{CE1B9F72-210E-4024-B322-21CF70DC9679}" srcOrd="1" destOrd="0" presId="urn:microsoft.com/office/officeart/2005/8/layout/list1"/>
    <dgm:cxn modelId="{3F323E4E-8F4D-4C99-964A-DDB99BAADD7D}" type="presOf" srcId="{0E62B5D1-A27A-4905-84B3-F0EEE9AB0E43}" destId="{AE49470F-AE74-4242-8049-4D300768FBB1}" srcOrd="0" destOrd="0" presId="urn:microsoft.com/office/officeart/2005/8/layout/list1"/>
    <dgm:cxn modelId="{4D0E816E-2CDB-411A-A31B-BF2B38390789}" srcId="{B0D14E37-D737-49B1-ABD8-36742E760A83}" destId="{FC99E098-E36A-4234-9B3F-221E89D0B8B2}" srcOrd="13" destOrd="0" parTransId="{D6BED097-60A2-4D7A-93BB-2220F49B4483}" sibTransId="{6F2E1B6E-8D41-4FFE-A24D-8386B59DA255}"/>
    <dgm:cxn modelId="{C396466F-FA13-4680-8A24-089993B69C17}" srcId="{5994DB52-2E27-4659-9FD5-C6B74C3AEF4A}" destId="{2EA973D8-ABFB-47ED-AD3F-F8C6A6F4A622}" srcOrd="0" destOrd="0" parTransId="{65852B1A-AE75-4170-B9D5-95A03F4475EB}" sibTransId="{EF024BAE-8B50-468B-93C7-92214421CB3A}"/>
    <dgm:cxn modelId="{94F5B44F-BDCD-4CFB-9FA7-8EB6CF1A2FB7}" type="presOf" srcId="{5994DB52-2E27-4659-9FD5-C6B74C3AEF4A}" destId="{CD695D27-90F7-452C-B319-9B751E6257A9}" srcOrd="1" destOrd="0" presId="urn:microsoft.com/office/officeart/2005/8/layout/list1"/>
    <dgm:cxn modelId="{99C8D06F-630D-4E4B-8CD7-D62AF8E98B7A}" srcId="{B0D14E37-D737-49B1-ABD8-36742E760A83}" destId="{34ECB063-9C02-4730-8778-3A19A4171313}" srcOrd="4" destOrd="0" parTransId="{42D42DC9-141F-4715-BF6D-7EAF6E1FCB72}" sibTransId="{3C2108D0-789F-4776-80E9-5942D9A8FBD8}"/>
    <dgm:cxn modelId="{0069A954-4A32-4FEB-98CF-E15774F3CA80}" srcId="{B0D14E37-D737-49B1-ABD8-36742E760A83}" destId="{339F995C-4469-41E2-A149-2EEF2FEEC520}" srcOrd="15" destOrd="0" parTransId="{03A8EEA0-224D-4819-AF05-71BB73095BAD}" sibTransId="{2F180FED-4A80-4EDE-989C-FA945025EA03}"/>
    <dgm:cxn modelId="{83929975-2135-404E-87CE-3805D7C0EA33}" srcId="{B0D14E37-D737-49B1-ABD8-36742E760A83}" destId="{0DA1C9D3-F465-4F86-B505-A91102D90A58}" srcOrd="1" destOrd="0" parTransId="{46548581-B870-4449-892E-A71E1B8A52D7}" sibTransId="{9AFA5687-5969-4D7F-A051-FC0A67F1430E}"/>
    <dgm:cxn modelId="{BB61AE7D-D089-4E75-A5BE-071EB2495DD2}" srcId="{B0D14E37-D737-49B1-ABD8-36742E760A83}" destId="{5081C60E-4036-4F9B-BF51-FE06E14E8A3D}" srcOrd="8" destOrd="0" parTransId="{3309BD7A-3011-4ABA-9AE9-2F636FB08A4E}" sibTransId="{950DE2EE-DE96-4550-91D4-AD2B5E67D81C}"/>
    <dgm:cxn modelId="{1CC17F82-BEC2-4241-817F-1222E88901B7}" srcId="{B0D14E37-D737-49B1-ABD8-36742E760A83}" destId="{64F8DEE9-1DCE-4421-98E8-45CB616F0EC8}" srcOrd="7" destOrd="0" parTransId="{0379C40B-4D26-46E5-9ED5-705A3E734B63}" sibTransId="{43FDB20E-CA09-472A-9338-717022250F96}"/>
    <dgm:cxn modelId="{52388383-79B6-4DA5-91F5-90402043323A}" type="presOf" srcId="{D0C761E8-C7E3-4FC6-A7F6-1C9DDF461D53}" destId="{DB60C23D-5EDC-4514-AC17-34856A40164C}" srcOrd="1" destOrd="0" presId="urn:microsoft.com/office/officeart/2005/8/layout/list1"/>
    <dgm:cxn modelId="{EBDFE98B-47BF-4393-9068-360D3AA20680}" srcId="{B0D14E37-D737-49B1-ABD8-36742E760A83}" destId="{D86B63DC-FC04-4F8B-9F22-0074E7AD99DC}" srcOrd="2" destOrd="0" parTransId="{2B1DF650-3794-4F63-B67D-35598B3C4F3C}" sibTransId="{CDF9628C-D2E8-4E2F-ADDE-294A9B50BF7D}"/>
    <dgm:cxn modelId="{58D76F8C-93E6-432B-BE22-4B2736079520}" srcId="{B0D14E37-D737-49B1-ABD8-36742E760A83}" destId="{0BF1611D-074B-4E20-8959-A5E2403E9E08}" srcOrd="0" destOrd="0" parTransId="{45946B8E-FE1D-4BBB-A74C-CE48657F99EA}" sibTransId="{9C1BED86-C045-4A4D-97C5-9B406A6B9A81}"/>
    <dgm:cxn modelId="{4F200E8E-448A-4932-AB70-B5AA12CB5DB5}" type="presOf" srcId="{6DC8916A-F4B4-43A9-A535-4BBB54739B75}" destId="{365E2679-9D9A-49BB-82B0-87530842EE7A}" srcOrd="0" destOrd="14" presId="urn:microsoft.com/office/officeart/2005/8/layout/list1"/>
    <dgm:cxn modelId="{E42E13A2-AA4E-415F-9726-9A55ADEDC89D}" srcId="{B0D14E37-D737-49B1-ABD8-36742E760A83}" destId="{A9B94432-18D6-4F58-87C5-8637B577BB30}" srcOrd="10" destOrd="0" parTransId="{84911C4E-15A2-499A-BFFE-BFC400371F4C}" sibTransId="{FC0FEDC8-4AFC-4551-ABDE-44788C16EE08}"/>
    <dgm:cxn modelId="{F73642A3-16D1-4DEE-913F-2CEFE0EA7637}" srcId="{0E62B5D1-A27A-4905-84B3-F0EEE9AB0E43}" destId="{D0C761E8-C7E3-4FC6-A7F6-1C9DDF461D53}" srcOrd="0" destOrd="0" parTransId="{D9D52DC4-0996-4596-8B4B-EA60EDC1190D}" sibTransId="{7C2F4057-4CE0-409F-9A8E-85D1DE9EC4BC}"/>
    <dgm:cxn modelId="{96DBCBA7-BC99-4825-8806-168A20A1E362}" srcId="{0E62B5D1-A27A-4905-84B3-F0EEE9AB0E43}" destId="{B0D14E37-D737-49B1-ABD8-36742E760A83}" srcOrd="2" destOrd="0" parTransId="{0F0DF25F-2705-4659-9ED4-B1D41EF3A655}" sibTransId="{9FD93249-481C-435D-9FAD-9EF4FFC24277}"/>
    <dgm:cxn modelId="{3522F6B1-4978-49AE-A6BA-F03EB11614C4}" type="presOf" srcId="{14F83A3C-E4A7-4C84-AC46-9A1EEB75963A}" destId="{365E2679-9D9A-49BB-82B0-87530842EE7A}" srcOrd="0" destOrd="9" presId="urn:microsoft.com/office/officeart/2005/8/layout/list1"/>
    <dgm:cxn modelId="{125D26B2-E1F4-44EE-8850-A14E7D584910}" type="presOf" srcId="{0BF1611D-074B-4E20-8959-A5E2403E9E08}" destId="{365E2679-9D9A-49BB-82B0-87530842EE7A}" srcOrd="0" destOrd="0" presId="urn:microsoft.com/office/officeart/2005/8/layout/list1"/>
    <dgm:cxn modelId="{7E13CAB4-F8AB-4657-AF49-0E1C49D6B8FF}" type="presOf" srcId="{B0D14E37-D737-49B1-ABD8-36742E760A83}" destId="{86D88013-2128-4F6B-8636-26E94441FCBA}" srcOrd="0" destOrd="0" presId="urn:microsoft.com/office/officeart/2005/8/layout/list1"/>
    <dgm:cxn modelId="{3E4DE9B4-F29C-48A4-8EFE-15B9F08A5067}" srcId="{5994DB52-2E27-4659-9FD5-C6B74C3AEF4A}" destId="{6D60C07B-6C7F-4BC6-845F-B8A111D19665}" srcOrd="1" destOrd="0" parTransId="{04BA41AE-C7A8-446D-A45A-FD5A3247DDCE}" sibTransId="{D2FB5833-DE6C-4A8D-9F5F-401D931DB48B}"/>
    <dgm:cxn modelId="{8ECF23BA-E6DF-498F-9596-8B3901BF7C50}" type="presOf" srcId="{64F8DEE9-1DCE-4421-98E8-45CB616F0EC8}" destId="{365E2679-9D9A-49BB-82B0-87530842EE7A}" srcOrd="0" destOrd="7" presId="urn:microsoft.com/office/officeart/2005/8/layout/list1"/>
    <dgm:cxn modelId="{260BD4D4-0E26-4B0E-9757-876B09F53BC2}" type="presOf" srcId="{FC99E098-E36A-4234-9B3F-221E89D0B8B2}" destId="{365E2679-9D9A-49BB-82B0-87530842EE7A}" srcOrd="0" destOrd="13" presId="urn:microsoft.com/office/officeart/2005/8/layout/list1"/>
    <dgm:cxn modelId="{D4D5BBE1-0538-4387-9530-486DDB8FAFA0}" srcId="{0E62B5D1-A27A-4905-84B3-F0EEE9AB0E43}" destId="{5994DB52-2E27-4659-9FD5-C6B74C3AEF4A}" srcOrd="1" destOrd="0" parTransId="{9C780B05-5311-42D4-8CCF-4BC778135D2A}" sibTransId="{E80D8EAC-22C8-40DE-93B1-F761096429A1}"/>
    <dgm:cxn modelId="{E8B0DBEA-B149-4B5E-8334-F1330EF6AD7C}" type="presOf" srcId="{2424D7A4-CC0F-407D-8D6C-B392B599250D}" destId="{048CD92A-23F4-4D95-B540-DE6279590D2D}" srcOrd="0" destOrd="2" presId="urn:microsoft.com/office/officeart/2005/8/layout/list1"/>
    <dgm:cxn modelId="{41465FED-C998-454E-9ADE-45FF081C4D08}" type="presOf" srcId="{3A81CEDE-FAB4-4144-BBEE-921F5F526F73}" destId="{365E2679-9D9A-49BB-82B0-87530842EE7A}" srcOrd="0" destOrd="3" presId="urn:microsoft.com/office/officeart/2005/8/layout/list1"/>
    <dgm:cxn modelId="{AC7C67ED-7B41-4FAD-88AE-536F094A3ADD}" type="presOf" srcId="{E0329D2F-65AC-430A-A28A-1180321AC86E}" destId="{365E2679-9D9A-49BB-82B0-87530842EE7A}" srcOrd="0" destOrd="11" presId="urn:microsoft.com/office/officeart/2005/8/layout/list1"/>
    <dgm:cxn modelId="{337DA5F6-5664-4D21-8ACE-1E63B9BAA71D}" srcId="{5994DB52-2E27-4659-9FD5-C6B74C3AEF4A}" destId="{2424D7A4-CC0F-407D-8D6C-B392B599250D}" srcOrd="2" destOrd="0" parTransId="{FC2A2DE2-22DE-4079-A852-8DFBEC3CB9CD}" sibTransId="{1C125C61-3FDB-4ED5-A0CB-124516DF8733}"/>
    <dgm:cxn modelId="{227F7A92-589A-46A5-B0BA-07DFB93011DA}" type="presParOf" srcId="{AE49470F-AE74-4242-8049-4D300768FBB1}" destId="{E261B13B-D737-406E-AB6D-2F18F85C59CE}" srcOrd="0" destOrd="0" presId="urn:microsoft.com/office/officeart/2005/8/layout/list1"/>
    <dgm:cxn modelId="{41301305-621E-441F-8AC9-0D333A540BBE}" type="presParOf" srcId="{E261B13B-D737-406E-AB6D-2F18F85C59CE}" destId="{8163F1D8-BBDA-4DDF-AD02-1A5FB1F6F859}" srcOrd="0" destOrd="0" presId="urn:microsoft.com/office/officeart/2005/8/layout/list1"/>
    <dgm:cxn modelId="{77F3EF3B-B385-47AA-8250-1B42CADDB1F9}" type="presParOf" srcId="{E261B13B-D737-406E-AB6D-2F18F85C59CE}" destId="{DB60C23D-5EDC-4514-AC17-34856A40164C}" srcOrd="1" destOrd="0" presId="urn:microsoft.com/office/officeart/2005/8/layout/list1"/>
    <dgm:cxn modelId="{EB746F69-0490-4C1E-856A-7DBC48513813}" type="presParOf" srcId="{AE49470F-AE74-4242-8049-4D300768FBB1}" destId="{4BA6BE04-DB0E-41C8-B10A-6CDBD5615D93}" srcOrd="1" destOrd="0" presId="urn:microsoft.com/office/officeart/2005/8/layout/list1"/>
    <dgm:cxn modelId="{D2F888C6-124A-40A9-B788-0E4D563DE363}" type="presParOf" srcId="{AE49470F-AE74-4242-8049-4D300768FBB1}" destId="{3300483D-4341-4689-97EB-A3A98F11DE7D}" srcOrd="2" destOrd="0" presId="urn:microsoft.com/office/officeart/2005/8/layout/list1"/>
    <dgm:cxn modelId="{6994F00A-D860-4DC0-969E-201F8726DD27}" type="presParOf" srcId="{AE49470F-AE74-4242-8049-4D300768FBB1}" destId="{81DBB75B-DCD7-4B51-B844-AB17D3FA8FC8}" srcOrd="3" destOrd="0" presId="urn:microsoft.com/office/officeart/2005/8/layout/list1"/>
    <dgm:cxn modelId="{41E78B0B-B17D-4CFF-8382-574A1A87ABB4}" type="presParOf" srcId="{AE49470F-AE74-4242-8049-4D300768FBB1}" destId="{FA78022D-DCC6-44E2-8DEC-E6F1C766A990}" srcOrd="4" destOrd="0" presId="urn:microsoft.com/office/officeart/2005/8/layout/list1"/>
    <dgm:cxn modelId="{D2A707A4-053C-496C-8145-421AC84E4CD8}" type="presParOf" srcId="{FA78022D-DCC6-44E2-8DEC-E6F1C766A990}" destId="{674367C1-27AF-4D71-B565-B7B0883D8A45}" srcOrd="0" destOrd="0" presId="urn:microsoft.com/office/officeart/2005/8/layout/list1"/>
    <dgm:cxn modelId="{64FE6555-2215-4D99-966A-154B861C0FBF}" type="presParOf" srcId="{FA78022D-DCC6-44E2-8DEC-E6F1C766A990}" destId="{CD695D27-90F7-452C-B319-9B751E6257A9}" srcOrd="1" destOrd="0" presId="urn:microsoft.com/office/officeart/2005/8/layout/list1"/>
    <dgm:cxn modelId="{E6B499F3-3BEA-4E3E-B6EA-F1C420542EC7}" type="presParOf" srcId="{AE49470F-AE74-4242-8049-4D300768FBB1}" destId="{260037BB-DE00-4256-9E63-0728F84643C7}" srcOrd="5" destOrd="0" presId="urn:microsoft.com/office/officeart/2005/8/layout/list1"/>
    <dgm:cxn modelId="{2C2672B0-FF68-40C9-9328-BB07BC272284}" type="presParOf" srcId="{AE49470F-AE74-4242-8049-4D300768FBB1}" destId="{048CD92A-23F4-4D95-B540-DE6279590D2D}" srcOrd="6" destOrd="0" presId="urn:microsoft.com/office/officeart/2005/8/layout/list1"/>
    <dgm:cxn modelId="{D3CC5965-B693-40C3-AEEF-9330C9211D98}" type="presParOf" srcId="{AE49470F-AE74-4242-8049-4D300768FBB1}" destId="{3A7EA7FD-3959-415B-9679-ACFBBF366593}" srcOrd="7" destOrd="0" presId="urn:microsoft.com/office/officeart/2005/8/layout/list1"/>
    <dgm:cxn modelId="{54CD06D1-39C9-4431-8AD2-98EAFEA56F14}" type="presParOf" srcId="{AE49470F-AE74-4242-8049-4D300768FBB1}" destId="{37071F3B-AE90-45C3-A2BF-2D974368B132}" srcOrd="8" destOrd="0" presId="urn:microsoft.com/office/officeart/2005/8/layout/list1"/>
    <dgm:cxn modelId="{CC0ABF48-2712-4CCF-99FC-1EC2FC877D2A}" type="presParOf" srcId="{37071F3B-AE90-45C3-A2BF-2D974368B132}" destId="{86D88013-2128-4F6B-8636-26E94441FCBA}" srcOrd="0" destOrd="0" presId="urn:microsoft.com/office/officeart/2005/8/layout/list1"/>
    <dgm:cxn modelId="{CE11E314-237B-46B6-9EF7-964922BA6E9D}" type="presParOf" srcId="{37071F3B-AE90-45C3-A2BF-2D974368B132}" destId="{CE1B9F72-210E-4024-B322-21CF70DC9679}" srcOrd="1" destOrd="0" presId="urn:microsoft.com/office/officeart/2005/8/layout/list1"/>
    <dgm:cxn modelId="{B9C2912B-DA35-44BA-82BA-CA78979E1B23}" type="presParOf" srcId="{AE49470F-AE74-4242-8049-4D300768FBB1}" destId="{69190438-395A-4047-BD45-C2F24AD9813D}" srcOrd="9" destOrd="0" presId="urn:microsoft.com/office/officeart/2005/8/layout/list1"/>
    <dgm:cxn modelId="{D2CEE85A-553A-4404-8F1D-5DB2B539ECCE}" type="presParOf" srcId="{AE49470F-AE74-4242-8049-4D300768FBB1}" destId="{365E2679-9D9A-49BB-82B0-87530842EE7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62B5D1-A27A-4905-84B3-F0EEE9AB0E43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0C761E8-C7E3-4FC6-A7F6-1C9DDF461D53}">
      <dgm:prSet phldrT="[Text]" custT="1"/>
      <dgm:spPr/>
      <dgm:t>
        <a:bodyPr/>
        <a:lstStyle/>
        <a:p>
          <a:r>
            <a:rPr lang="en-US" sz="1050" b="0" i="0" u="none" dirty="0"/>
            <a:t>CHAPTER 186:    STATE &amp; REGIONAL PLANNING</a:t>
          </a:r>
          <a:endParaRPr lang="en-US" sz="1050" dirty="0"/>
        </a:p>
      </dgm:t>
    </dgm:pt>
    <dgm:pt modelId="{D9D52DC4-0996-4596-8B4B-EA60EDC1190D}" type="parTrans" cxnId="{F73642A3-16D1-4DEE-913F-2CEFE0EA7637}">
      <dgm:prSet/>
      <dgm:spPr/>
      <dgm:t>
        <a:bodyPr/>
        <a:lstStyle/>
        <a:p>
          <a:endParaRPr lang="en-US"/>
        </a:p>
      </dgm:t>
    </dgm:pt>
    <dgm:pt modelId="{7C2F4057-4CE0-409F-9A8E-85D1DE9EC4BC}" type="sibTrans" cxnId="{F73642A3-16D1-4DEE-913F-2CEFE0EA7637}">
      <dgm:prSet/>
      <dgm:spPr/>
      <dgm:t>
        <a:bodyPr/>
        <a:lstStyle/>
        <a:p>
          <a:endParaRPr lang="en-US"/>
        </a:p>
      </dgm:t>
    </dgm:pt>
    <dgm:pt modelId="{8E12806C-5D5F-44F5-8E99-AE3BBD6F0715}">
      <dgm:prSet/>
      <dgm:spPr/>
      <dgm:t>
        <a:bodyPr/>
        <a:lstStyle/>
        <a:p>
          <a:r>
            <a:rPr lang="en-US" b="0" i="0" u="none" dirty="0"/>
            <a:t>Statute provides protection for regional planning councils created pursuant to Chapter 163, F.S. </a:t>
          </a:r>
        </a:p>
      </dgm:t>
    </dgm:pt>
    <dgm:pt modelId="{02E069E6-8B2A-490B-A8B2-2833727E4D78}" type="parTrans" cxnId="{0957D6FA-0BE4-45D9-9FDE-CDDD9F9F21A4}">
      <dgm:prSet/>
      <dgm:spPr/>
      <dgm:t>
        <a:bodyPr/>
        <a:lstStyle/>
        <a:p>
          <a:endParaRPr lang="en-US"/>
        </a:p>
      </dgm:t>
    </dgm:pt>
    <dgm:pt modelId="{BA464AEB-2EB9-445A-916B-A590D9242423}" type="sibTrans" cxnId="{0957D6FA-0BE4-45D9-9FDE-CDDD9F9F21A4}">
      <dgm:prSet/>
      <dgm:spPr/>
      <dgm:t>
        <a:bodyPr/>
        <a:lstStyle/>
        <a:p>
          <a:endParaRPr lang="en-US"/>
        </a:p>
      </dgm:t>
    </dgm:pt>
    <dgm:pt modelId="{8150FE25-8B05-4842-9F17-27D8F00D12EE}">
      <dgm:prSet/>
      <dgm:spPr/>
      <dgm:t>
        <a:bodyPr/>
        <a:lstStyle/>
        <a:p>
          <a:r>
            <a:rPr lang="en-US" b="0" i="0" u="none" dirty="0"/>
            <a:t>Must take into account that the accuracy and reliability of maps and data for GIS may be limited to various factors.</a:t>
          </a:r>
          <a:endParaRPr lang="en-US" dirty="0"/>
        </a:p>
      </dgm:t>
    </dgm:pt>
    <dgm:pt modelId="{5DFE1181-18EB-45C3-BBF8-63E4A1526B7A}" type="parTrans" cxnId="{C47AA67C-CB7B-4FF5-847C-91C3F9034904}">
      <dgm:prSet/>
      <dgm:spPr/>
      <dgm:t>
        <a:bodyPr/>
        <a:lstStyle/>
        <a:p>
          <a:endParaRPr lang="en-US"/>
        </a:p>
      </dgm:t>
    </dgm:pt>
    <dgm:pt modelId="{50DF204B-8EBB-4B95-BEFB-88C96C6E15FA}" type="sibTrans" cxnId="{C47AA67C-CB7B-4FF5-847C-91C3F9034904}">
      <dgm:prSet/>
      <dgm:spPr/>
      <dgm:t>
        <a:bodyPr/>
        <a:lstStyle/>
        <a:p>
          <a:endParaRPr lang="en-US"/>
        </a:p>
      </dgm:t>
    </dgm:pt>
    <dgm:pt modelId="{A0167721-8C07-4895-9E99-C8B1FE22A550}">
      <dgm:prSet/>
      <dgm:spPr/>
      <dgm:t>
        <a:bodyPr/>
        <a:lstStyle/>
        <a:p>
          <a:r>
            <a:rPr lang="en-US" b="0" i="0" u="none" dirty="0"/>
            <a:t>Submit an audit report and an annual financial report for the previous fiscal year.</a:t>
          </a:r>
          <a:endParaRPr lang="en-US" dirty="0"/>
        </a:p>
      </dgm:t>
    </dgm:pt>
    <dgm:pt modelId="{3501F2AD-5800-416E-9D61-4BC8D75D02CD}" type="parTrans" cxnId="{44AE7CAF-00B1-45EA-9121-5A47427DC316}">
      <dgm:prSet/>
      <dgm:spPr/>
      <dgm:t>
        <a:bodyPr/>
        <a:lstStyle/>
        <a:p>
          <a:endParaRPr lang="en-US"/>
        </a:p>
      </dgm:t>
    </dgm:pt>
    <dgm:pt modelId="{032BD67A-23AC-4C9B-B5CD-13CF0432B6E7}" type="sibTrans" cxnId="{44AE7CAF-00B1-45EA-9121-5A47427DC316}">
      <dgm:prSet/>
      <dgm:spPr/>
      <dgm:t>
        <a:bodyPr/>
        <a:lstStyle/>
        <a:p>
          <a:endParaRPr lang="en-US"/>
        </a:p>
      </dgm:t>
    </dgm:pt>
    <dgm:pt modelId="{97409A6C-070C-4F46-A978-E254D5EC822D}">
      <dgm:prSet custT="1"/>
      <dgm:spPr/>
      <dgm:t>
        <a:bodyPr/>
        <a:lstStyle/>
        <a:p>
          <a:r>
            <a:rPr lang="en-US" sz="1050" b="0" i="0" u="none" dirty="0"/>
            <a:t>CHAPTER 260: FLORIDA GREENWAYS &amp; TRAILS COUNCIL</a:t>
          </a:r>
          <a:endParaRPr lang="en-US" sz="1050" dirty="0"/>
        </a:p>
      </dgm:t>
    </dgm:pt>
    <dgm:pt modelId="{DADE250A-846F-4D9B-977F-DFB80CE75DEA}" type="parTrans" cxnId="{B656053D-A7D5-4BB5-96D5-1C3DBD85D908}">
      <dgm:prSet/>
      <dgm:spPr/>
      <dgm:t>
        <a:bodyPr/>
        <a:lstStyle/>
        <a:p>
          <a:endParaRPr lang="en-US"/>
        </a:p>
      </dgm:t>
    </dgm:pt>
    <dgm:pt modelId="{E180FCE8-81CF-42B1-93C6-6C7D15B1D2B9}" type="sibTrans" cxnId="{B656053D-A7D5-4BB5-96D5-1C3DBD85D908}">
      <dgm:prSet/>
      <dgm:spPr/>
      <dgm:t>
        <a:bodyPr/>
        <a:lstStyle/>
        <a:p>
          <a:endParaRPr lang="en-US"/>
        </a:p>
      </dgm:t>
    </dgm:pt>
    <dgm:pt modelId="{7D8526E6-C05E-4722-B223-E8A7FDEDCC5B}">
      <dgm:prSet/>
      <dgm:spPr/>
      <dgm:t>
        <a:bodyPr/>
        <a:lstStyle/>
        <a:p>
          <a:r>
            <a:rPr lang="en-US" b="0" i="0" u="none" dirty="0"/>
            <a:t>Serve on the Florida Greenways and Trails Council.  Membership rotates among the 7 RPCs.</a:t>
          </a:r>
        </a:p>
      </dgm:t>
    </dgm:pt>
    <dgm:pt modelId="{182A4E68-45F2-42B5-8BB7-7A5D368AC37F}" type="parTrans" cxnId="{54C875DA-9693-4D5F-952B-5FBB6E8FC9EE}">
      <dgm:prSet/>
      <dgm:spPr/>
      <dgm:t>
        <a:bodyPr/>
        <a:lstStyle/>
        <a:p>
          <a:endParaRPr lang="en-US"/>
        </a:p>
      </dgm:t>
    </dgm:pt>
    <dgm:pt modelId="{ECF60A20-AB10-475D-A24A-F72C55FB8001}" type="sibTrans" cxnId="{54C875DA-9693-4D5F-952B-5FBB6E8FC9EE}">
      <dgm:prSet/>
      <dgm:spPr/>
      <dgm:t>
        <a:bodyPr/>
        <a:lstStyle/>
        <a:p>
          <a:endParaRPr lang="en-US"/>
        </a:p>
      </dgm:t>
    </dgm:pt>
    <dgm:pt modelId="{BDA98299-1537-43AB-A376-C471504C46A2}">
      <dgm:prSet custT="1"/>
      <dgm:spPr/>
      <dgm:t>
        <a:bodyPr/>
        <a:lstStyle/>
        <a:p>
          <a:r>
            <a:rPr lang="en-US" sz="1050" b="0" i="0" u="none" dirty="0"/>
            <a:t>CHAPTER 288:  COMMERCIAL DEVELOPMENT &amp; CAPITAL IMPROVEMENTS</a:t>
          </a:r>
          <a:endParaRPr lang="en-US" sz="1050" dirty="0"/>
        </a:p>
      </dgm:t>
    </dgm:pt>
    <dgm:pt modelId="{9C36C24E-552C-40A1-8B76-3AE1632DB642}" type="parTrans" cxnId="{9A01E8E0-68D1-4667-9DB9-134E9243E9D4}">
      <dgm:prSet/>
      <dgm:spPr/>
      <dgm:t>
        <a:bodyPr/>
        <a:lstStyle/>
        <a:p>
          <a:endParaRPr lang="en-US"/>
        </a:p>
      </dgm:t>
    </dgm:pt>
    <dgm:pt modelId="{8631D1AA-44B1-444C-B066-B1DFA616CE59}" type="sibTrans" cxnId="{9A01E8E0-68D1-4667-9DB9-134E9243E9D4}">
      <dgm:prSet/>
      <dgm:spPr/>
      <dgm:t>
        <a:bodyPr/>
        <a:lstStyle/>
        <a:p>
          <a:endParaRPr lang="en-US"/>
        </a:p>
      </dgm:t>
    </dgm:pt>
    <dgm:pt modelId="{326B96CF-724E-4863-A246-58CA9056F243}">
      <dgm:prSet/>
      <dgm:spPr/>
      <dgm:t>
        <a:bodyPr/>
        <a:lstStyle/>
        <a:p>
          <a:r>
            <a:rPr lang="en-US" b="0" i="0" u="none"/>
            <a:t>An appointed representative by FRCA shall serve on the Rural Economic Development Initiative.</a:t>
          </a:r>
        </a:p>
      </dgm:t>
    </dgm:pt>
    <dgm:pt modelId="{6978AA0E-F884-4283-9AFA-F14F9F30E109}" type="parTrans" cxnId="{5518087E-60B5-49BD-9B16-DD4494549999}">
      <dgm:prSet/>
      <dgm:spPr/>
      <dgm:t>
        <a:bodyPr/>
        <a:lstStyle/>
        <a:p>
          <a:endParaRPr lang="en-US"/>
        </a:p>
      </dgm:t>
    </dgm:pt>
    <dgm:pt modelId="{A2FD231B-F022-4F86-87AC-0B4DB665E41F}" type="sibTrans" cxnId="{5518087E-60B5-49BD-9B16-DD4494549999}">
      <dgm:prSet/>
      <dgm:spPr/>
      <dgm:t>
        <a:bodyPr/>
        <a:lstStyle/>
        <a:p>
          <a:endParaRPr lang="en-US"/>
        </a:p>
      </dgm:t>
    </dgm:pt>
    <dgm:pt modelId="{18304345-FAD9-4A62-BCBB-3D0E91A9F643}">
      <dgm:prSet/>
      <dgm:spPr/>
      <dgm:t>
        <a:bodyPr/>
        <a:lstStyle/>
        <a:p>
          <a:r>
            <a:rPr lang="en-US" b="0" i="0" u="none" dirty="0"/>
            <a:t>Participate in a pre-submission workshop concerning a military base reuse plan.</a:t>
          </a:r>
          <a:endParaRPr lang="en-US" dirty="0"/>
        </a:p>
      </dgm:t>
    </dgm:pt>
    <dgm:pt modelId="{69CA8924-AF6E-4A8B-BE65-CB8D4306443A}" type="parTrans" cxnId="{AD357113-3D90-493D-B96E-EBD89F572EB9}">
      <dgm:prSet/>
      <dgm:spPr/>
      <dgm:t>
        <a:bodyPr/>
        <a:lstStyle/>
        <a:p>
          <a:endParaRPr lang="en-US"/>
        </a:p>
      </dgm:t>
    </dgm:pt>
    <dgm:pt modelId="{14FA2AB8-6D68-4F95-B21B-501CD53FAC21}" type="sibTrans" cxnId="{AD357113-3D90-493D-B96E-EBD89F572EB9}">
      <dgm:prSet/>
      <dgm:spPr/>
      <dgm:t>
        <a:bodyPr/>
        <a:lstStyle/>
        <a:p>
          <a:endParaRPr lang="en-US"/>
        </a:p>
      </dgm:t>
    </dgm:pt>
    <dgm:pt modelId="{0183BCFC-2ADC-4C5E-A78D-8C4DD15944E4}">
      <dgm:prSet custT="1"/>
      <dgm:spPr/>
      <dgm:t>
        <a:bodyPr/>
        <a:lstStyle/>
        <a:p>
          <a:r>
            <a:rPr lang="en-US" sz="1050" b="0" i="0" u="none" dirty="0"/>
            <a:t>CHAPTER 339: TRANSPORTATION FINANCE &amp; PLANNING</a:t>
          </a:r>
          <a:endParaRPr lang="en-US" sz="1050" dirty="0"/>
        </a:p>
      </dgm:t>
    </dgm:pt>
    <dgm:pt modelId="{F65B0B73-02E0-4123-97C7-EE99B121FD9A}" type="parTrans" cxnId="{9B44BA6D-0D86-4DAF-BE35-98D6E026B77E}">
      <dgm:prSet/>
      <dgm:spPr/>
      <dgm:t>
        <a:bodyPr/>
        <a:lstStyle/>
        <a:p>
          <a:endParaRPr lang="en-US"/>
        </a:p>
      </dgm:t>
    </dgm:pt>
    <dgm:pt modelId="{D2A98F3F-866E-4345-A076-613966A7815A}" type="sibTrans" cxnId="{9B44BA6D-0D86-4DAF-BE35-98D6E026B77E}">
      <dgm:prSet/>
      <dgm:spPr/>
      <dgm:t>
        <a:bodyPr/>
        <a:lstStyle/>
        <a:p>
          <a:endParaRPr lang="en-US"/>
        </a:p>
      </dgm:t>
    </dgm:pt>
    <dgm:pt modelId="{F2CC11FC-1D3B-4373-9AA2-2EAB10CD30F7}">
      <dgm:prSet/>
      <dgm:spPr/>
      <dgm:t>
        <a:bodyPr/>
        <a:lstStyle/>
        <a:p>
          <a:r>
            <a:rPr lang="en-US" b="0" i="0" u="none" dirty="0"/>
            <a:t>Develop transportation goals and policies as part of the SRPP.</a:t>
          </a:r>
        </a:p>
      </dgm:t>
    </dgm:pt>
    <dgm:pt modelId="{F624DF68-5ABA-4912-AAB3-A20C3F308ED2}" type="parTrans" cxnId="{71254F6D-E951-44F9-9ADC-230DBF1B3F2B}">
      <dgm:prSet/>
      <dgm:spPr/>
      <dgm:t>
        <a:bodyPr/>
        <a:lstStyle/>
        <a:p>
          <a:endParaRPr lang="en-US"/>
        </a:p>
      </dgm:t>
    </dgm:pt>
    <dgm:pt modelId="{4A167BB6-9525-43FC-9A85-E1B7264E17EA}" type="sibTrans" cxnId="{71254F6D-E951-44F9-9ADC-230DBF1B3F2B}">
      <dgm:prSet/>
      <dgm:spPr/>
      <dgm:t>
        <a:bodyPr/>
        <a:lstStyle/>
        <a:p>
          <a:endParaRPr lang="en-US"/>
        </a:p>
      </dgm:t>
    </dgm:pt>
    <dgm:pt modelId="{B6D4EB24-9397-4B54-8151-33F3436171EB}">
      <dgm:prSet custT="1"/>
      <dgm:spPr/>
      <dgm:t>
        <a:bodyPr/>
        <a:lstStyle/>
        <a:p>
          <a:r>
            <a:rPr lang="en-US" sz="1050" b="0" i="0" u="none" dirty="0"/>
            <a:t>CHAPTER 380: LAND AND WATER MANAGEMENT</a:t>
          </a:r>
          <a:endParaRPr lang="en-US" sz="1050" dirty="0"/>
        </a:p>
      </dgm:t>
    </dgm:pt>
    <dgm:pt modelId="{1A867EC2-1C18-48B8-B984-7CDE112851EC}" type="parTrans" cxnId="{A88AE52E-8187-475B-95B9-D83B32C10A68}">
      <dgm:prSet/>
      <dgm:spPr/>
      <dgm:t>
        <a:bodyPr/>
        <a:lstStyle/>
        <a:p>
          <a:endParaRPr lang="en-US"/>
        </a:p>
      </dgm:t>
    </dgm:pt>
    <dgm:pt modelId="{27CE9F49-1CA1-45AE-830B-22DEE41691D9}" type="sibTrans" cxnId="{A88AE52E-8187-475B-95B9-D83B32C10A68}">
      <dgm:prSet/>
      <dgm:spPr/>
      <dgm:t>
        <a:bodyPr/>
        <a:lstStyle/>
        <a:p>
          <a:endParaRPr lang="en-US"/>
        </a:p>
      </dgm:t>
    </dgm:pt>
    <dgm:pt modelId="{A872184C-9EA8-468B-B6F8-3725DEADA2C1}">
      <dgm:prSet/>
      <dgm:spPr/>
      <dgm:t>
        <a:bodyPr/>
        <a:lstStyle/>
        <a:p>
          <a:r>
            <a:rPr lang="en-US" b="0" i="0" u="none" dirty="0"/>
            <a:t>Serve on Resource Planning and Management Committees as designated by the Governor prior to an area being designated as an Area of Critical State Concern.</a:t>
          </a:r>
        </a:p>
      </dgm:t>
    </dgm:pt>
    <dgm:pt modelId="{FFBF2CFD-CD9B-47FB-9425-2ACDC029081C}" type="parTrans" cxnId="{498E7A78-70E2-4EA5-ABD2-4E23955B79B7}">
      <dgm:prSet/>
      <dgm:spPr/>
      <dgm:t>
        <a:bodyPr/>
        <a:lstStyle/>
        <a:p>
          <a:endParaRPr lang="en-US"/>
        </a:p>
      </dgm:t>
    </dgm:pt>
    <dgm:pt modelId="{6EC580D0-794A-4E0D-BB72-886C51EF1338}" type="sibTrans" cxnId="{498E7A78-70E2-4EA5-ABD2-4E23955B79B7}">
      <dgm:prSet/>
      <dgm:spPr/>
      <dgm:t>
        <a:bodyPr/>
        <a:lstStyle/>
        <a:p>
          <a:endParaRPr lang="en-US"/>
        </a:p>
      </dgm:t>
    </dgm:pt>
    <dgm:pt modelId="{722E8571-8535-48BA-BA97-C5CE7B392FDC}">
      <dgm:prSet/>
      <dgm:spPr/>
      <dgm:t>
        <a:bodyPr/>
        <a:lstStyle/>
        <a:p>
          <a:r>
            <a:rPr lang="en-US" b="0" i="0" u="none" dirty="0"/>
            <a:t>Provide technical assistance to local governments in the preparation of land development regulations and local comprehensive plans in Areas of Critical State Concern.</a:t>
          </a:r>
          <a:endParaRPr lang="en-US" dirty="0"/>
        </a:p>
      </dgm:t>
    </dgm:pt>
    <dgm:pt modelId="{457D13E7-9724-4906-9AF5-4A37F2354D20}" type="parTrans" cxnId="{466C445F-FC97-48D0-BD00-2FBB52AEF9DD}">
      <dgm:prSet/>
      <dgm:spPr/>
      <dgm:t>
        <a:bodyPr/>
        <a:lstStyle/>
        <a:p>
          <a:endParaRPr lang="en-US"/>
        </a:p>
      </dgm:t>
    </dgm:pt>
    <dgm:pt modelId="{63A69D6D-2BF1-4BBF-815D-618395D13287}" type="sibTrans" cxnId="{466C445F-FC97-48D0-BD00-2FBB52AEF9DD}">
      <dgm:prSet/>
      <dgm:spPr/>
      <dgm:t>
        <a:bodyPr/>
        <a:lstStyle/>
        <a:p>
          <a:endParaRPr lang="en-US"/>
        </a:p>
      </dgm:t>
    </dgm:pt>
    <dgm:pt modelId="{DF5587E9-4798-4FCD-B8B8-F7A88BCB5FE7}">
      <dgm:prSet custT="1"/>
      <dgm:spPr/>
      <dgm:t>
        <a:bodyPr/>
        <a:lstStyle/>
        <a:p>
          <a:r>
            <a:rPr lang="en-US" sz="1050" b="0" i="0" u="none" dirty="0"/>
            <a:t>CHAPTER 403: ENVIRONMENTAL CONTROL</a:t>
          </a:r>
          <a:endParaRPr lang="en-US" sz="1050" dirty="0"/>
        </a:p>
      </dgm:t>
    </dgm:pt>
    <dgm:pt modelId="{9E723CB4-771F-41E6-A840-91042A0FAB71}" type="parTrans" cxnId="{8DE78C0E-6B63-4BE3-BDE6-40A6C1CC05CA}">
      <dgm:prSet/>
      <dgm:spPr/>
      <dgm:t>
        <a:bodyPr/>
        <a:lstStyle/>
        <a:p>
          <a:endParaRPr lang="en-US"/>
        </a:p>
      </dgm:t>
    </dgm:pt>
    <dgm:pt modelId="{664E4491-ED93-40C9-BC0B-D7F43098F285}" type="sibTrans" cxnId="{8DE78C0E-6B63-4BE3-BDE6-40A6C1CC05CA}">
      <dgm:prSet/>
      <dgm:spPr/>
      <dgm:t>
        <a:bodyPr/>
        <a:lstStyle/>
        <a:p>
          <a:endParaRPr lang="en-US"/>
        </a:p>
      </dgm:t>
    </dgm:pt>
    <dgm:pt modelId="{F78F142D-5B0D-4405-9B73-FAF4AED25FB1}">
      <dgm:prSet/>
      <dgm:spPr/>
      <dgm:t>
        <a:bodyPr/>
        <a:lstStyle/>
        <a:p>
          <a:r>
            <a:rPr lang="en-US" b="0" i="0" u="none" dirty="0"/>
            <a:t>Serve on Ecosystem Management Advisory Teams.</a:t>
          </a:r>
        </a:p>
      </dgm:t>
    </dgm:pt>
    <dgm:pt modelId="{C855B8D4-CE04-4CC0-ACDB-E319CEEE07A7}" type="parTrans" cxnId="{F639007E-2184-40FD-B868-C4ECBB39FE00}">
      <dgm:prSet/>
      <dgm:spPr/>
      <dgm:t>
        <a:bodyPr/>
        <a:lstStyle/>
        <a:p>
          <a:endParaRPr lang="en-US"/>
        </a:p>
      </dgm:t>
    </dgm:pt>
    <dgm:pt modelId="{33DDCE19-D731-472E-B73E-CBC95C380134}" type="sibTrans" cxnId="{F639007E-2184-40FD-B868-C4ECBB39FE00}">
      <dgm:prSet/>
      <dgm:spPr/>
      <dgm:t>
        <a:bodyPr/>
        <a:lstStyle/>
        <a:p>
          <a:endParaRPr lang="en-US"/>
        </a:p>
      </dgm:t>
    </dgm:pt>
    <dgm:pt modelId="{EFC9E83E-02D8-4C71-A4FF-E604A5794501}">
      <dgm:prSet/>
      <dgm:spPr/>
      <dgm:t>
        <a:bodyPr/>
        <a:lstStyle/>
        <a:p>
          <a:r>
            <a:rPr lang="en-US" b="0" i="0" u="none" dirty="0"/>
            <a:t>Perform local hazardous waste management assessments and provide technical expertise.</a:t>
          </a:r>
          <a:endParaRPr lang="en-US" dirty="0"/>
        </a:p>
      </dgm:t>
    </dgm:pt>
    <dgm:pt modelId="{E01BE5D9-5775-498B-92B3-7E69E935CBC1}" type="parTrans" cxnId="{37D8C093-248A-4FCD-BBFE-4810086B0A06}">
      <dgm:prSet/>
      <dgm:spPr/>
      <dgm:t>
        <a:bodyPr/>
        <a:lstStyle/>
        <a:p>
          <a:endParaRPr lang="en-US"/>
        </a:p>
      </dgm:t>
    </dgm:pt>
    <dgm:pt modelId="{6BCC6CB0-6AB7-45F1-968F-77100865430A}" type="sibTrans" cxnId="{37D8C093-248A-4FCD-BBFE-4810086B0A06}">
      <dgm:prSet/>
      <dgm:spPr/>
      <dgm:t>
        <a:bodyPr/>
        <a:lstStyle/>
        <a:p>
          <a:endParaRPr lang="en-US"/>
        </a:p>
      </dgm:t>
    </dgm:pt>
    <dgm:pt modelId="{9CA22395-6730-4260-8892-8E6E0B645ECC}">
      <dgm:prSet/>
      <dgm:spPr/>
      <dgm:t>
        <a:bodyPr/>
        <a:lstStyle/>
        <a:p>
          <a:r>
            <a:rPr lang="en-US" b="0" i="0" u="none" dirty="0"/>
            <a:t>Follow the local hazardous waste management assessment guidelines to properly implement the assessments.</a:t>
          </a:r>
          <a:endParaRPr lang="en-US" dirty="0"/>
        </a:p>
      </dgm:t>
    </dgm:pt>
    <dgm:pt modelId="{C4338C6A-8028-413D-95F4-7E1EF0F6A160}" type="parTrans" cxnId="{D869E838-A14F-4CD7-B224-FF5E118CE3E5}">
      <dgm:prSet/>
      <dgm:spPr/>
      <dgm:t>
        <a:bodyPr/>
        <a:lstStyle/>
        <a:p>
          <a:endParaRPr lang="en-US"/>
        </a:p>
      </dgm:t>
    </dgm:pt>
    <dgm:pt modelId="{E833ECAB-DAE7-4813-86A4-EAF87EF4516F}" type="sibTrans" cxnId="{D869E838-A14F-4CD7-B224-FF5E118CE3E5}">
      <dgm:prSet/>
      <dgm:spPr/>
      <dgm:t>
        <a:bodyPr/>
        <a:lstStyle/>
        <a:p>
          <a:endParaRPr lang="en-US"/>
        </a:p>
      </dgm:t>
    </dgm:pt>
    <dgm:pt modelId="{FDC8E6BE-44BE-4102-9266-64ECDA0B5FF1}">
      <dgm:prSet/>
      <dgm:spPr/>
      <dgm:t>
        <a:bodyPr/>
        <a:lstStyle/>
        <a:p>
          <a:r>
            <a:rPr lang="en-US" b="0" i="0" u="none" dirty="0"/>
            <a:t>Designate sites for regional hazardous waste storage or treatment facility could be constructed.</a:t>
          </a:r>
          <a:endParaRPr lang="en-US" dirty="0"/>
        </a:p>
      </dgm:t>
    </dgm:pt>
    <dgm:pt modelId="{5AAE42B1-99BC-4484-B743-4943B966FF20}" type="parTrans" cxnId="{C5C55156-3DE3-419E-A2DA-758F26FAC027}">
      <dgm:prSet/>
      <dgm:spPr/>
      <dgm:t>
        <a:bodyPr/>
        <a:lstStyle/>
        <a:p>
          <a:endParaRPr lang="en-US"/>
        </a:p>
      </dgm:t>
    </dgm:pt>
    <dgm:pt modelId="{55037D11-B4DD-4870-A4D7-1EF2F7093D3E}" type="sibTrans" cxnId="{C5C55156-3DE3-419E-A2DA-758F26FAC027}">
      <dgm:prSet/>
      <dgm:spPr/>
      <dgm:t>
        <a:bodyPr/>
        <a:lstStyle/>
        <a:p>
          <a:endParaRPr lang="en-US"/>
        </a:p>
      </dgm:t>
    </dgm:pt>
    <dgm:pt modelId="{1D3F2712-B4F2-47AD-9463-2534DB08DF48}">
      <dgm:prSet/>
      <dgm:spPr/>
      <dgm:t>
        <a:bodyPr/>
        <a:lstStyle/>
        <a:p>
          <a:r>
            <a:rPr lang="en-US" b="0" i="0" u="none" dirty="0"/>
            <a:t>Participate in regional permit action teams.</a:t>
          </a:r>
          <a:endParaRPr lang="en-US" dirty="0"/>
        </a:p>
      </dgm:t>
    </dgm:pt>
    <dgm:pt modelId="{EDD03557-3B19-4C00-800A-8F3ECDB13C71}" type="parTrans" cxnId="{E20912F8-ABFB-41C5-9577-730A28555972}">
      <dgm:prSet/>
      <dgm:spPr/>
      <dgm:t>
        <a:bodyPr/>
        <a:lstStyle/>
        <a:p>
          <a:endParaRPr lang="en-US"/>
        </a:p>
      </dgm:t>
    </dgm:pt>
    <dgm:pt modelId="{626919FA-BEB8-4EBD-9E80-3E3C9CA48676}" type="sibTrans" cxnId="{E20912F8-ABFB-41C5-9577-730A28555972}">
      <dgm:prSet/>
      <dgm:spPr/>
      <dgm:t>
        <a:bodyPr/>
        <a:lstStyle/>
        <a:p>
          <a:endParaRPr lang="en-US"/>
        </a:p>
      </dgm:t>
    </dgm:pt>
    <dgm:pt modelId="{63187282-7074-455B-B3E2-5479447BF802}">
      <dgm:prSet custT="1"/>
      <dgm:spPr/>
      <dgm:t>
        <a:bodyPr/>
        <a:lstStyle/>
        <a:p>
          <a:r>
            <a:rPr lang="en-US" sz="1050" b="0" i="0" u="none" dirty="0"/>
            <a:t>CHAPTER 420: HOUSING</a:t>
          </a:r>
          <a:endParaRPr lang="en-US" sz="1050" dirty="0"/>
        </a:p>
      </dgm:t>
    </dgm:pt>
    <dgm:pt modelId="{1633F8DF-52FB-4FD5-B158-53FA810448FE}" type="parTrans" cxnId="{5EB0203E-EAAE-4718-9218-F62E0FB159D9}">
      <dgm:prSet/>
      <dgm:spPr/>
      <dgm:t>
        <a:bodyPr/>
        <a:lstStyle/>
        <a:p>
          <a:endParaRPr lang="en-US"/>
        </a:p>
      </dgm:t>
    </dgm:pt>
    <dgm:pt modelId="{C8E84913-EE1F-4F36-BD33-8435FA96374C}" type="sibTrans" cxnId="{5EB0203E-EAAE-4718-9218-F62E0FB159D9}">
      <dgm:prSet/>
      <dgm:spPr/>
      <dgm:t>
        <a:bodyPr/>
        <a:lstStyle/>
        <a:p>
          <a:endParaRPr lang="en-US"/>
        </a:p>
      </dgm:t>
    </dgm:pt>
    <dgm:pt modelId="{CF9562CD-7B51-45AF-9AF1-2E8B3D2EFDB0}">
      <dgm:prSet/>
      <dgm:spPr/>
      <dgm:t>
        <a:bodyPr/>
        <a:lstStyle/>
        <a:p>
          <a:r>
            <a:rPr lang="en-US" b="0" i="0" u="none" dirty="0"/>
            <a:t>One representative from RPCs shall serve on the Affordable Housing Study Commission, as appointed by Governor.</a:t>
          </a:r>
        </a:p>
      </dgm:t>
    </dgm:pt>
    <dgm:pt modelId="{FE460757-20D1-49D1-B69A-F5D7635C0D02}" type="parTrans" cxnId="{3C1F70C1-E296-443F-9E21-263E4DA8170A}">
      <dgm:prSet/>
      <dgm:spPr/>
      <dgm:t>
        <a:bodyPr/>
        <a:lstStyle/>
        <a:p>
          <a:endParaRPr lang="en-US"/>
        </a:p>
      </dgm:t>
    </dgm:pt>
    <dgm:pt modelId="{D7A91A91-B58C-46D5-B66B-47300B65EFCC}" type="sibTrans" cxnId="{3C1F70C1-E296-443F-9E21-263E4DA8170A}">
      <dgm:prSet/>
      <dgm:spPr/>
      <dgm:t>
        <a:bodyPr/>
        <a:lstStyle/>
        <a:p>
          <a:endParaRPr lang="en-US"/>
        </a:p>
      </dgm:t>
    </dgm:pt>
    <dgm:pt modelId="{159B88F8-FD15-4C61-BB09-72BE03356E77}">
      <dgm:prSet custT="1"/>
      <dgm:spPr/>
      <dgm:t>
        <a:bodyPr/>
        <a:lstStyle/>
        <a:p>
          <a:r>
            <a:rPr lang="en-US" sz="1050" b="0" i="0" u="none" dirty="0"/>
            <a:t>CHAPTER 1013: EDUCATIONAL FACILITIES</a:t>
          </a:r>
          <a:endParaRPr lang="en-US" sz="1050" dirty="0"/>
        </a:p>
      </dgm:t>
    </dgm:pt>
    <dgm:pt modelId="{15EBA025-A560-48E7-A2D8-99639325A924}" type="parTrans" cxnId="{6EBD3380-4AC7-47FB-AA4F-0DF2CF11B131}">
      <dgm:prSet/>
      <dgm:spPr/>
      <dgm:t>
        <a:bodyPr/>
        <a:lstStyle/>
        <a:p>
          <a:endParaRPr lang="en-US"/>
        </a:p>
      </dgm:t>
    </dgm:pt>
    <dgm:pt modelId="{6043A15B-21FB-4547-9880-2A8DBF760D12}" type="sibTrans" cxnId="{6EBD3380-4AC7-47FB-AA4F-0DF2CF11B131}">
      <dgm:prSet/>
      <dgm:spPr/>
      <dgm:t>
        <a:bodyPr/>
        <a:lstStyle/>
        <a:p>
          <a:endParaRPr lang="en-US"/>
        </a:p>
      </dgm:t>
    </dgm:pt>
    <dgm:pt modelId="{AB4B36E0-90E8-4B4F-A834-6C69AB2F4F3E}">
      <dgm:prSet/>
      <dgm:spPr/>
      <dgm:t>
        <a:bodyPr/>
        <a:lstStyle/>
        <a:p>
          <a:r>
            <a:rPr lang="en-US" b="0" i="0" u="none" dirty="0"/>
            <a:t>Review Campus Master Plans prior to adoption and provide comments.</a:t>
          </a:r>
        </a:p>
      </dgm:t>
    </dgm:pt>
    <dgm:pt modelId="{F8912D90-284A-4C0F-AD90-E40F6EF04200}" type="parTrans" cxnId="{A9D25B7B-CD8E-489C-B6BC-CDAB850CF2C1}">
      <dgm:prSet/>
      <dgm:spPr/>
      <dgm:t>
        <a:bodyPr/>
        <a:lstStyle/>
        <a:p>
          <a:endParaRPr lang="en-US"/>
        </a:p>
      </dgm:t>
    </dgm:pt>
    <dgm:pt modelId="{FA4B529B-BC77-4658-9A2C-797EADEC19E3}" type="sibTrans" cxnId="{A9D25B7B-CD8E-489C-B6BC-CDAB850CF2C1}">
      <dgm:prSet/>
      <dgm:spPr/>
      <dgm:t>
        <a:bodyPr/>
        <a:lstStyle/>
        <a:p>
          <a:endParaRPr lang="en-US"/>
        </a:p>
      </dgm:t>
    </dgm:pt>
    <dgm:pt modelId="{4F7B5C68-7720-4686-824B-44351CE316EC}">
      <dgm:prSet custT="1"/>
      <dgm:spPr/>
      <dgm:t>
        <a:bodyPr/>
        <a:lstStyle/>
        <a:p>
          <a:r>
            <a:rPr lang="en-US" sz="1050" b="0" i="0" u="none" dirty="0"/>
            <a:t>CHAPTER 258: MYAKKA RIVER MANAGEMENT COORDINATING COUNCIL</a:t>
          </a:r>
          <a:endParaRPr lang="en-US" sz="1050" dirty="0"/>
        </a:p>
      </dgm:t>
    </dgm:pt>
    <dgm:pt modelId="{CB77F673-7DDE-42D9-BB3D-E2B2AB0BD496}" type="parTrans" cxnId="{B0069956-0BCB-432B-937C-71382B03A282}">
      <dgm:prSet/>
      <dgm:spPr/>
      <dgm:t>
        <a:bodyPr/>
        <a:lstStyle/>
        <a:p>
          <a:endParaRPr lang="en-US"/>
        </a:p>
      </dgm:t>
    </dgm:pt>
    <dgm:pt modelId="{D41BC26F-E143-49C5-A16C-04532FE4F1A7}" type="sibTrans" cxnId="{B0069956-0BCB-432B-937C-71382B03A282}">
      <dgm:prSet/>
      <dgm:spPr/>
      <dgm:t>
        <a:bodyPr/>
        <a:lstStyle/>
        <a:p>
          <a:endParaRPr lang="en-US"/>
        </a:p>
      </dgm:t>
    </dgm:pt>
    <dgm:pt modelId="{1363A7B7-5EEB-40D9-8E2F-1565687DB34F}">
      <dgm:prSet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en-US" sz="900" dirty="0"/>
            <a:t>Required to serve on Myakka River Management Coordinating Council</a:t>
          </a:r>
        </a:p>
      </dgm:t>
    </dgm:pt>
    <dgm:pt modelId="{C24F2E6E-7DB4-420D-9C6B-B1DBA8EE6D66}" type="parTrans" cxnId="{4347A825-EE35-4181-918F-E6F6403A6F61}">
      <dgm:prSet/>
      <dgm:spPr/>
      <dgm:t>
        <a:bodyPr/>
        <a:lstStyle/>
        <a:p>
          <a:endParaRPr lang="en-US"/>
        </a:p>
      </dgm:t>
    </dgm:pt>
    <dgm:pt modelId="{CA34C4F3-E017-42E2-A4BA-F2807B27879C}" type="sibTrans" cxnId="{4347A825-EE35-4181-918F-E6F6403A6F61}">
      <dgm:prSet/>
      <dgm:spPr/>
      <dgm:t>
        <a:bodyPr/>
        <a:lstStyle/>
        <a:p>
          <a:endParaRPr lang="en-US"/>
        </a:p>
      </dgm:t>
    </dgm:pt>
    <dgm:pt modelId="{AE49470F-AE74-4242-8049-4D300768FBB1}" type="pres">
      <dgm:prSet presAssocID="{0E62B5D1-A27A-4905-84B3-F0EEE9AB0E43}" presName="linear" presStyleCnt="0">
        <dgm:presLayoutVars>
          <dgm:dir/>
          <dgm:animLvl val="lvl"/>
          <dgm:resizeHandles val="exact"/>
        </dgm:presLayoutVars>
      </dgm:prSet>
      <dgm:spPr/>
    </dgm:pt>
    <dgm:pt modelId="{E261B13B-D737-406E-AB6D-2F18F85C59CE}" type="pres">
      <dgm:prSet presAssocID="{D0C761E8-C7E3-4FC6-A7F6-1C9DDF461D53}" presName="parentLin" presStyleCnt="0"/>
      <dgm:spPr/>
    </dgm:pt>
    <dgm:pt modelId="{8163F1D8-BBDA-4DDF-AD02-1A5FB1F6F859}" type="pres">
      <dgm:prSet presAssocID="{D0C761E8-C7E3-4FC6-A7F6-1C9DDF461D53}" presName="parentLeftMargin" presStyleLbl="node1" presStyleIdx="0" presStyleCnt="9"/>
      <dgm:spPr/>
    </dgm:pt>
    <dgm:pt modelId="{DB60C23D-5EDC-4514-AC17-34856A40164C}" type="pres">
      <dgm:prSet presAssocID="{D0C761E8-C7E3-4FC6-A7F6-1C9DDF461D53}" presName="parentText" presStyleLbl="node1" presStyleIdx="0" presStyleCnt="9" custScaleX="126486">
        <dgm:presLayoutVars>
          <dgm:chMax val="0"/>
          <dgm:bulletEnabled val="1"/>
        </dgm:presLayoutVars>
      </dgm:prSet>
      <dgm:spPr/>
    </dgm:pt>
    <dgm:pt modelId="{4BA6BE04-DB0E-41C8-B10A-6CDBD5615D93}" type="pres">
      <dgm:prSet presAssocID="{D0C761E8-C7E3-4FC6-A7F6-1C9DDF461D53}" presName="negativeSpace" presStyleCnt="0"/>
      <dgm:spPr/>
    </dgm:pt>
    <dgm:pt modelId="{3300483D-4341-4689-97EB-A3A98F11DE7D}" type="pres">
      <dgm:prSet presAssocID="{D0C761E8-C7E3-4FC6-A7F6-1C9DDF461D53}" presName="childText" presStyleLbl="conFgAcc1" presStyleIdx="0" presStyleCnt="9">
        <dgm:presLayoutVars>
          <dgm:bulletEnabled val="1"/>
        </dgm:presLayoutVars>
      </dgm:prSet>
      <dgm:spPr/>
    </dgm:pt>
    <dgm:pt modelId="{81DBB75B-DCD7-4B51-B844-AB17D3FA8FC8}" type="pres">
      <dgm:prSet presAssocID="{7C2F4057-4CE0-409F-9A8E-85D1DE9EC4BC}" presName="spaceBetweenRectangles" presStyleCnt="0"/>
      <dgm:spPr/>
    </dgm:pt>
    <dgm:pt modelId="{BF04AE23-4747-4B10-9FEF-E9B0B7CEF45C}" type="pres">
      <dgm:prSet presAssocID="{4F7B5C68-7720-4686-824B-44351CE316EC}" presName="parentLin" presStyleCnt="0"/>
      <dgm:spPr/>
    </dgm:pt>
    <dgm:pt modelId="{FA6549AE-B4B5-4BD5-9E22-53C5E5C585A2}" type="pres">
      <dgm:prSet presAssocID="{4F7B5C68-7720-4686-824B-44351CE316EC}" presName="parentLeftMargin" presStyleLbl="node1" presStyleIdx="0" presStyleCnt="9"/>
      <dgm:spPr/>
    </dgm:pt>
    <dgm:pt modelId="{964996F0-E373-4AA7-82A1-0B13AEA69465}" type="pres">
      <dgm:prSet presAssocID="{4F7B5C68-7720-4686-824B-44351CE316EC}" presName="parentText" presStyleLbl="node1" presStyleIdx="1" presStyleCnt="9" custScaleX="126486">
        <dgm:presLayoutVars>
          <dgm:chMax val="0"/>
          <dgm:bulletEnabled val="1"/>
        </dgm:presLayoutVars>
      </dgm:prSet>
      <dgm:spPr/>
    </dgm:pt>
    <dgm:pt modelId="{B139E261-F5E7-4F05-8F17-CF90F6BB1168}" type="pres">
      <dgm:prSet presAssocID="{4F7B5C68-7720-4686-824B-44351CE316EC}" presName="negativeSpace" presStyleCnt="0"/>
      <dgm:spPr/>
    </dgm:pt>
    <dgm:pt modelId="{7B3A2717-8C44-4723-A5B8-6CB10F628077}" type="pres">
      <dgm:prSet presAssocID="{4F7B5C68-7720-4686-824B-44351CE316EC}" presName="childText" presStyleLbl="conFgAcc1" presStyleIdx="1" presStyleCnt="9">
        <dgm:presLayoutVars>
          <dgm:bulletEnabled val="1"/>
        </dgm:presLayoutVars>
      </dgm:prSet>
      <dgm:spPr/>
    </dgm:pt>
    <dgm:pt modelId="{72C3605B-D830-452D-BB0E-DEAA457E872A}" type="pres">
      <dgm:prSet presAssocID="{D41BC26F-E143-49C5-A16C-04532FE4F1A7}" presName="spaceBetweenRectangles" presStyleCnt="0"/>
      <dgm:spPr/>
    </dgm:pt>
    <dgm:pt modelId="{5F0651E6-4CAF-4D8E-8378-9B2A6B698976}" type="pres">
      <dgm:prSet presAssocID="{97409A6C-070C-4F46-A978-E254D5EC822D}" presName="parentLin" presStyleCnt="0"/>
      <dgm:spPr/>
    </dgm:pt>
    <dgm:pt modelId="{F06D627B-10E7-4162-99AD-1E5B8DF5DE5D}" type="pres">
      <dgm:prSet presAssocID="{97409A6C-070C-4F46-A978-E254D5EC822D}" presName="parentLeftMargin" presStyleLbl="node1" presStyleIdx="1" presStyleCnt="9"/>
      <dgm:spPr/>
    </dgm:pt>
    <dgm:pt modelId="{1D6E9B93-8A91-4D0C-83F1-EAD91C77169C}" type="pres">
      <dgm:prSet presAssocID="{97409A6C-070C-4F46-A978-E254D5EC822D}" presName="parentText" presStyleLbl="node1" presStyleIdx="2" presStyleCnt="9" custScaleX="126486">
        <dgm:presLayoutVars>
          <dgm:chMax val="0"/>
          <dgm:bulletEnabled val="1"/>
        </dgm:presLayoutVars>
      </dgm:prSet>
      <dgm:spPr/>
    </dgm:pt>
    <dgm:pt modelId="{3719B51B-F2F7-49AD-8227-E935F4B31AB9}" type="pres">
      <dgm:prSet presAssocID="{97409A6C-070C-4F46-A978-E254D5EC822D}" presName="negativeSpace" presStyleCnt="0"/>
      <dgm:spPr/>
    </dgm:pt>
    <dgm:pt modelId="{9EA188E1-A608-4858-85F4-A8BAE469ECFA}" type="pres">
      <dgm:prSet presAssocID="{97409A6C-070C-4F46-A978-E254D5EC822D}" presName="childText" presStyleLbl="conFgAcc1" presStyleIdx="2" presStyleCnt="9" custLinFactNeighborX="-146">
        <dgm:presLayoutVars>
          <dgm:bulletEnabled val="1"/>
        </dgm:presLayoutVars>
      </dgm:prSet>
      <dgm:spPr/>
    </dgm:pt>
    <dgm:pt modelId="{47C43DC4-3D92-495F-9DAE-E3F3492153D6}" type="pres">
      <dgm:prSet presAssocID="{E180FCE8-81CF-42B1-93C6-6C7D15B1D2B9}" presName="spaceBetweenRectangles" presStyleCnt="0"/>
      <dgm:spPr/>
    </dgm:pt>
    <dgm:pt modelId="{45DC3877-9832-4F35-A702-F20D61F5B001}" type="pres">
      <dgm:prSet presAssocID="{BDA98299-1537-43AB-A376-C471504C46A2}" presName="parentLin" presStyleCnt="0"/>
      <dgm:spPr/>
    </dgm:pt>
    <dgm:pt modelId="{DFB941AB-A30E-44E0-8E17-00866153F984}" type="pres">
      <dgm:prSet presAssocID="{BDA98299-1537-43AB-A376-C471504C46A2}" presName="parentLeftMargin" presStyleLbl="node1" presStyleIdx="2" presStyleCnt="9"/>
      <dgm:spPr/>
    </dgm:pt>
    <dgm:pt modelId="{4D6FC2F2-EE5D-4F31-ABDE-AA9DBE623C1D}" type="pres">
      <dgm:prSet presAssocID="{BDA98299-1537-43AB-A376-C471504C46A2}" presName="parentText" presStyleLbl="node1" presStyleIdx="3" presStyleCnt="9" custScaleX="126486">
        <dgm:presLayoutVars>
          <dgm:chMax val="0"/>
          <dgm:bulletEnabled val="1"/>
        </dgm:presLayoutVars>
      </dgm:prSet>
      <dgm:spPr/>
    </dgm:pt>
    <dgm:pt modelId="{8A58BA97-72E1-4600-81DD-6595EE398EFA}" type="pres">
      <dgm:prSet presAssocID="{BDA98299-1537-43AB-A376-C471504C46A2}" presName="negativeSpace" presStyleCnt="0"/>
      <dgm:spPr/>
    </dgm:pt>
    <dgm:pt modelId="{78CE20DD-3E89-4AB8-A7C3-80634570711B}" type="pres">
      <dgm:prSet presAssocID="{BDA98299-1537-43AB-A376-C471504C46A2}" presName="childText" presStyleLbl="conFgAcc1" presStyleIdx="3" presStyleCnt="9">
        <dgm:presLayoutVars>
          <dgm:bulletEnabled val="1"/>
        </dgm:presLayoutVars>
      </dgm:prSet>
      <dgm:spPr/>
    </dgm:pt>
    <dgm:pt modelId="{37BBE054-53C5-47F8-8203-595F422456FF}" type="pres">
      <dgm:prSet presAssocID="{8631D1AA-44B1-444C-B066-B1DFA616CE59}" presName="spaceBetweenRectangles" presStyleCnt="0"/>
      <dgm:spPr/>
    </dgm:pt>
    <dgm:pt modelId="{AFFD50BB-76AD-4710-B597-38D30F71FF8B}" type="pres">
      <dgm:prSet presAssocID="{0183BCFC-2ADC-4C5E-A78D-8C4DD15944E4}" presName="parentLin" presStyleCnt="0"/>
      <dgm:spPr/>
    </dgm:pt>
    <dgm:pt modelId="{2173CAC4-9186-4D2F-AE93-A0FD121C19D8}" type="pres">
      <dgm:prSet presAssocID="{0183BCFC-2ADC-4C5E-A78D-8C4DD15944E4}" presName="parentLeftMargin" presStyleLbl="node1" presStyleIdx="3" presStyleCnt="9"/>
      <dgm:spPr/>
    </dgm:pt>
    <dgm:pt modelId="{A7A71721-E466-4615-860E-C9A09EFB927A}" type="pres">
      <dgm:prSet presAssocID="{0183BCFC-2ADC-4C5E-A78D-8C4DD15944E4}" presName="parentText" presStyleLbl="node1" presStyleIdx="4" presStyleCnt="9" custScaleX="126486">
        <dgm:presLayoutVars>
          <dgm:chMax val="0"/>
          <dgm:bulletEnabled val="1"/>
        </dgm:presLayoutVars>
      </dgm:prSet>
      <dgm:spPr/>
    </dgm:pt>
    <dgm:pt modelId="{198A6023-2D87-47E4-ADC7-A105CD9B7425}" type="pres">
      <dgm:prSet presAssocID="{0183BCFC-2ADC-4C5E-A78D-8C4DD15944E4}" presName="negativeSpace" presStyleCnt="0"/>
      <dgm:spPr/>
    </dgm:pt>
    <dgm:pt modelId="{FD2AD3DC-AE7C-402D-9505-11F7DE289D8D}" type="pres">
      <dgm:prSet presAssocID="{0183BCFC-2ADC-4C5E-A78D-8C4DD15944E4}" presName="childText" presStyleLbl="conFgAcc1" presStyleIdx="4" presStyleCnt="9">
        <dgm:presLayoutVars>
          <dgm:bulletEnabled val="1"/>
        </dgm:presLayoutVars>
      </dgm:prSet>
      <dgm:spPr/>
    </dgm:pt>
    <dgm:pt modelId="{24DCBB9A-A1FF-4B77-865F-18F9C73D2D74}" type="pres">
      <dgm:prSet presAssocID="{D2A98F3F-866E-4345-A076-613966A7815A}" presName="spaceBetweenRectangles" presStyleCnt="0"/>
      <dgm:spPr/>
    </dgm:pt>
    <dgm:pt modelId="{42529C4D-0415-4A83-BD2B-A4D9DD0CDEA6}" type="pres">
      <dgm:prSet presAssocID="{B6D4EB24-9397-4B54-8151-33F3436171EB}" presName="parentLin" presStyleCnt="0"/>
      <dgm:spPr/>
    </dgm:pt>
    <dgm:pt modelId="{43E98ED3-F8DA-4BCB-AFA6-8D0F7757FC0B}" type="pres">
      <dgm:prSet presAssocID="{B6D4EB24-9397-4B54-8151-33F3436171EB}" presName="parentLeftMargin" presStyleLbl="node1" presStyleIdx="4" presStyleCnt="9"/>
      <dgm:spPr/>
    </dgm:pt>
    <dgm:pt modelId="{8B0FD19B-D303-477B-974A-0405D42688EF}" type="pres">
      <dgm:prSet presAssocID="{B6D4EB24-9397-4B54-8151-33F3436171EB}" presName="parentText" presStyleLbl="node1" presStyleIdx="5" presStyleCnt="9" custScaleX="126486">
        <dgm:presLayoutVars>
          <dgm:chMax val="0"/>
          <dgm:bulletEnabled val="1"/>
        </dgm:presLayoutVars>
      </dgm:prSet>
      <dgm:spPr/>
    </dgm:pt>
    <dgm:pt modelId="{4FA4FCD8-9266-4C57-95E1-5906E57FA5E6}" type="pres">
      <dgm:prSet presAssocID="{B6D4EB24-9397-4B54-8151-33F3436171EB}" presName="negativeSpace" presStyleCnt="0"/>
      <dgm:spPr/>
    </dgm:pt>
    <dgm:pt modelId="{A9F30418-5DB5-4D82-807F-77929E445251}" type="pres">
      <dgm:prSet presAssocID="{B6D4EB24-9397-4B54-8151-33F3436171EB}" presName="childText" presStyleLbl="conFgAcc1" presStyleIdx="5" presStyleCnt="9">
        <dgm:presLayoutVars>
          <dgm:bulletEnabled val="1"/>
        </dgm:presLayoutVars>
      </dgm:prSet>
      <dgm:spPr/>
    </dgm:pt>
    <dgm:pt modelId="{CA5A4AF3-7D61-488F-BE7D-CD389F8D0A4D}" type="pres">
      <dgm:prSet presAssocID="{27CE9F49-1CA1-45AE-830B-22DEE41691D9}" presName="spaceBetweenRectangles" presStyleCnt="0"/>
      <dgm:spPr/>
    </dgm:pt>
    <dgm:pt modelId="{B10BC28F-7A9C-4A78-8558-8639EE74DD21}" type="pres">
      <dgm:prSet presAssocID="{DF5587E9-4798-4FCD-B8B8-F7A88BCB5FE7}" presName="parentLin" presStyleCnt="0"/>
      <dgm:spPr/>
    </dgm:pt>
    <dgm:pt modelId="{39AADBEA-8E79-42F6-BCBC-499AA4ECD24A}" type="pres">
      <dgm:prSet presAssocID="{DF5587E9-4798-4FCD-B8B8-F7A88BCB5FE7}" presName="parentLeftMargin" presStyleLbl="node1" presStyleIdx="5" presStyleCnt="9"/>
      <dgm:spPr/>
    </dgm:pt>
    <dgm:pt modelId="{22B7B695-F017-4624-9B32-61CB707434EA}" type="pres">
      <dgm:prSet presAssocID="{DF5587E9-4798-4FCD-B8B8-F7A88BCB5FE7}" presName="parentText" presStyleLbl="node1" presStyleIdx="6" presStyleCnt="9" custScaleX="126486">
        <dgm:presLayoutVars>
          <dgm:chMax val="0"/>
          <dgm:bulletEnabled val="1"/>
        </dgm:presLayoutVars>
      </dgm:prSet>
      <dgm:spPr/>
    </dgm:pt>
    <dgm:pt modelId="{E74C1F31-6BF3-4AC5-9BD7-D25857387D28}" type="pres">
      <dgm:prSet presAssocID="{DF5587E9-4798-4FCD-B8B8-F7A88BCB5FE7}" presName="negativeSpace" presStyleCnt="0"/>
      <dgm:spPr/>
    </dgm:pt>
    <dgm:pt modelId="{4A7B597B-07A9-4247-BD18-671DB76FAED5}" type="pres">
      <dgm:prSet presAssocID="{DF5587E9-4798-4FCD-B8B8-F7A88BCB5FE7}" presName="childText" presStyleLbl="conFgAcc1" presStyleIdx="6" presStyleCnt="9">
        <dgm:presLayoutVars>
          <dgm:bulletEnabled val="1"/>
        </dgm:presLayoutVars>
      </dgm:prSet>
      <dgm:spPr/>
    </dgm:pt>
    <dgm:pt modelId="{82FAB83B-086D-4804-839F-F3B5B8B3750D}" type="pres">
      <dgm:prSet presAssocID="{664E4491-ED93-40C9-BC0B-D7F43098F285}" presName="spaceBetweenRectangles" presStyleCnt="0"/>
      <dgm:spPr/>
    </dgm:pt>
    <dgm:pt modelId="{EA87F8E1-6DAA-4435-9217-7AE846625AD1}" type="pres">
      <dgm:prSet presAssocID="{63187282-7074-455B-B3E2-5479447BF802}" presName="parentLin" presStyleCnt="0"/>
      <dgm:spPr/>
    </dgm:pt>
    <dgm:pt modelId="{0BC6DA9D-C0FC-442F-9C46-E5907451648A}" type="pres">
      <dgm:prSet presAssocID="{63187282-7074-455B-B3E2-5479447BF802}" presName="parentLeftMargin" presStyleLbl="node1" presStyleIdx="6" presStyleCnt="9"/>
      <dgm:spPr/>
    </dgm:pt>
    <dgm:pt modelId="{05968220-FB46-498D-BFCA-D7977CE72566}" type="pres">
      <dgm:prSet presAssocID="{63187282-7074-455B-B3E2-5479447BF802}" presName="parentText" presStyleLbl="node1" presStyleIdx="7" presStyleCnt="9" custScaleX="126486">
        <dgm:presLayoutVars>
          <dgm:chMax val="0"/>
          <dgm:bulletEnabled val="1"/>
        </dgm:presLayoutVars>
      </dgm:prSet>
      <dgm:spPr/>
    </dgm:pt>
    <dgm:pt modelId="{4F1BC486-D4E1-4A1C-9387-3A2C5046BD5F}" type="pres">
      <dgm:prSet presAssocID="{63187282-7074-455B-B3E2-5479447BF802}" presName="negativeSpace" presStyleCnt="0"/>
      <dgm:spPr/>
    </dgm:pt>
    <dgm:pt modelId="{FAAC481B-AA79-4801-84A3-B6EC5444C211}" type="pres">
      <dgm:prSet presAssocID="{63187282-7074-455B-B3E2-5479447BF802}" presName="childText" presStyleLbl="conFgAcc1" presStyleIdx="7" presStyleCnt="9">
        <dgm:presLayoutVars>
          <dgm:bulletEnabled val="1"/>
        </dgm:presLayoutVars>
      </dgm:prSet>
      <dgm:spPr/>
    </dgm:pt>
    <dgm:pt modelId="{DAD2E0A2-3C1C-4B12-8B63-FA10E22A9F6D}" type="pres">
      <dgm:prSet presAssocID="{C8E84913-EE1F-4F36-BD33-8435FA96374C}" presName="spaceBetweenRectangles" presStyleCnt="0"/>
      <dgm:spPr/>
    </dgm:pt>
    <dgm:pt modelId="{DDC6A70A-3A3E-441C-A6F5-DAA795BCDDDF}" type="pres">
      <dgm:prSet presAssocID="{159B88F8-FD15-4C61-BB09-72BE03356E77}" presName="parentLin" presStyleCnt="0"/>
      <dgm:spPr/>
    </dgm:pt>
    <dgm:pt modelId="{52F47A82-420D-4B3D-A47F-FA2E98932BEA}" type="pres">
      <dgm:prSet presAssocID="{159B88F8-FD15-4C61-BB09-72BE03356E77}" presName="parentLeftMargin" presStyleLbl="node1" presStyleIdx="7" presStyleCnt="9"/>
      <dgm:spPr/>
    </dgm:pt>
    <dgm:pt modelId="{33BF0720-9324-4B97-970C-6BABAD001A42}" type="pres">
      <dgm:prSet presAssocID="{159B88F8-FD15-4C61-BB09-72BE03356E77}" presName="parentText" presStyleLbl="node1" presStyleIdx="8" presStyleCnt="9" custScaleX="126486">
        <dgm:presLayoutVars>
          <dgm:chMax val="0"/>
          <dgm:bulletEnabled val="1"/>
        </dgm:presLayoutVars>
      </dgm:prSet>
      <dgm:spPr/>
    </dgm:pt>
    <dgm:pt modelId="{E4B1EAD7-3590-4DEB-939D-AE1C7B94FCF1}" type="pres">
      <dgm:prSet presAssocID="{159B88F8-FD15-4C61-BB09-72BE03356E77}" presName="negativeSpace" presStyleCnt="0"/>
      <dgm:spPr/>
    </dgm:pt>
    <dgm:pt modelId="{31FBAD11-ABA3-482F-81B6-018288D3B9BA}" type="pres">
      <dgm:prSet presAssocID="{159B88F8-FD15-4C61-BB09-72BE03356E77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CF564B00-AC1E-4A42-B687-11FEA169A270}" type="presOf" srcId="{0183BCFC-2ADC-4C5E-A78D-8C4DD15944E4}" destId="{2173CAC4-9186-4D2F-AE93-A0FD121C19D8}" srcOrd="0" destOrd="0" presId="urn:microsoft.com/office/officeart/2005/8/layout/list1"/>
    <dgm:cxn modelId="{7610DC02-7724-44EC-80BF-435BD5FB2DDE}" type="presOf" srcId="{B6D4EB24-9397-4B54-8151-33F3436171EB}" destId="{43E98ED3-F8DA-4BCB-AFA6-8D0F7757FC0B}" srcOrd="0" destOrd="0" presId="urn:microsoft.com/office/officeart/2005/8/layout/list1"/>
    <dgm:cxn modelId="{88508B06-C52E-4A35-BD60-0E08E1085401}" type="presOf" srcId="{FDC8E6BE-44BE-4102-9266-64ECDA0B5FF1}" destId="{4A7B597B-07A9-4247-BD18-671DB76FAED5}" srcOrd="0" destOrd="3" presId="urn:microsoft.com/office/officeart/2005/8/layout/list1"/>
    <dgm:cxn modelId="{192BEB07-C11E-42D5-8226-739D0C738D1F}" type="presOf" srcId="{159B88F8-FD15-4C61-BB09-72BE03356E77}" destId="{33BF0720-9324-4B97-970C-6BABAD001A42}" srcOrd="1" destOrd="0" presId="urn:microsoft.com/office/officeart/2005/8/layout/list1"/>
    <dgm:cxn modelId="{B465620E-EB02-4532-8B37-7E67FF783644}" type="presOf" srcId="{18304345-FAD9-4A62-BCBB-3D0E91A9F643}" destId="{78CE20DD-3E89-4AB8-A7C3-80634570711B}" srcOrd="0" destOrd="1" presId="urn:microsoft.com/office/officeart/2005/8/layout/list1"/>
    <dgm:cxn modelId="{8DE78C0E-6B63-4BE3-BDE6-40A6C1CC05CA}" srcId="{0E62B5D1-A27A-4905-84B3-F0EEE9AB0E43}" destId="{DF5587E9-4798-4FCD-B8B8-F7A88BCB5FE7}" srcOrd="6" destOrd="0" parTransId="{9E723CB4-771F-41E6-A840-91042A0FAB71}" sibTransId="{664E4491-ED93-40C9-BC0B-D7F43098F285}"/>
    <dgm:cxn modelId="{AD357113-3D90-493D-B96E-EBD89F572EB9}" srcId="{BDA98299-1537-43AB-A376-C471504C46A2}" destId="{18304345-FAD9-4A62-BCBB-3D0E91A9F643}" srcOrd="1" destOrd="0" parTransId="{69CA8924-AF6E-4A8B-BE65-CB8D4306443A}" sibTransId="{14FA2AB8-6D68-4F95-B21B-501CD53FAC21}"/>
    <dgm:cxn modelId="{2738381A-A122-49E5-948B-2A2B54F74ED9}" type="presOf" srcId="{1D3F2712-B4F2-47AD-9463-2534DB08DF48}" destId="{4A7B597B-07A9-4247-BD18-671DB76FAED5}" srcOrd="0" destOrd="4" presId="urn:microsoft.com/office/officeart/2005/8/layout/list1"/>
    <dgm:cxn modelId="{F018E21B-0B04-4435-9326-D24AEE1BA862}" type="presOf" srcId="{D0C761E8-C7E3-4FC6-A7F6-1C9DDF461D53}" destId="{8163F1D8-BBDA-4DDF-AD02-1A5FB1F6F859}" srcOrd="0" destOrd="0" presId="urn:microsoft.com/office/officeart/2005/8/layout/list1"/>
    <dgm:cxn modelId="{4347A825-EE35-4181-918F-E6F6403A6F61}" srcId="{4F7B5C68-7720-4686-824B-44351CE316EC}" destId="{1363A7B7-5EEB-40D9-8E2F-1565687DB34F}" srcOrd="0" destOrd="0" parTransId="{C24F2E6E-7DB4-420D-9C6B-B1DBA8EE6D66}" sibTransId="{CA34C4F3-E017-42E2-A4BA-F2807B27879C}"/>
    <dgm:cxn modelId="{C34FC426-3776-48F9-B6DC-F6C856013F91}" type="presOf" srcId="{CF9562CD-7B51-45AF-9AF1-2E8B3D2EFDB0}" destId="{FAAC481B-AA79-4801-84A3-B6EC5444C211}" srcOrd="0" destOrd="0" presId="urn:microsoft.com/office/officeart/2005/8/layout/list1"/>
    <dgm:cxn modelId="{E1FC412B-0885-407B-BB71-9412DE600186}" type="presOf" srcId="{B6D4EB24-9397-4B54-8151-33F3436171EB}" destId="{8B0FD19B-D303-477B-974A-0405D42688EF}" srcOrd="1" destOrd="0" presId="urn:microsoft.com/office/officeart/2005/8/layout/list1"/>
    <dgm:cxn modelId="{A88AE52E-8187-475B-95B9-D83B32C10A68}" srcId="{0E62B5D1-A27A-4905-84B3-F0EEE9AB0E43}" destId="{B6D4EB24-9397-4B54-8151-33F3436171EB}" srcOrd="5" destOrd="0" parTransId="{1A867EC2-1C18-48B8-B984-7CDE112851EC}" sibTransId="{27CE9F49-1CA1-45AE-830B-22DEE41691D9}"/>
    <dgm:cxn modelId="{4CE7C636-9A99-4853-BBA7-8650EA5B6B4B}" type="presOf" srcId="{F78F142D-5B0D-4405-9B73-FAF4AED25FB1}" destId="{4A7B597B-07A9-4247-BD18-671DB76FAED5}" srcOrd="0" destOrd="0" presId="urn:microsoft.com/office/officeart/2005/8/layout/list1"/>
    <dgm:cxn modelId="{D869E838-A14F-4CD7-B224-FF5E118CE3E5}" srcId="{DF5587E9-4798-4FCD-B8B8-F7A88BCB5FE7}" destId="{9CA22395-6730-4260-8892-8E6E0B645ECC}" srcOrd="2" destOrd="0" parTransId="{C4338C6A-8028-413D-95F4-7E1EF0F6A160}" sibTransId="{E833ECAB-DAE7-4813-86A4-EAF87EF4516F}"/>
    <dgm:cxn modelId="{B656053D-A7D5-4BB5-96D5-1C3DBD85D908}" srcId="{0E62B5D1-A27A-4905-84B3-F0EEE9AB0E43}" destId="{97409A6C-070C-4F46-A978-E254D5EC822D}" srcOrd="2" destOrd="0" parTransId="{DADE250A-846F-4D9B-977F-DFB80CE75DEA}" sibTransId="{E180FCE8-81CF-42B1-93C6-6C7D15B1D2B9}"/>
    <dgm:cxn modelId="{66AC1F3E-9418-44E7-AAE5-013027C0DF25}" type="presOf" srcId="{8E12806C-5D5F-44F5-8E99-AE3BBD6F0715}" destId="{3300483D-4341-4689-97EB-A3A98F11DE7D}" srcOrd="0" destOrd="0" presId="urn:microsoft.com/office/officeart/2005/8/layout/list1"/>
    <dgm:cxn modelId="{5EB0203E-EAAE-4718-9218-F62E0FB159D9}" srcId="{0E62B5D1-A27A-4905-84B3-F0EEE9AB0E43}" destId="{63187282-7074-455B-B3E2-5479447BF802}" srcOrd="7" destOrd="0" parTransId="{1633F8DF-52FB-4FD5-B158-53FA810448FE}" sibTransId="{C8E84913-EE1F-4F36-BD33-8435FA96374C}"/>
    <dgm:cxn modelId="{466C445F-FC97-48D0-BD00-2FBB52AEF9DD}" srcId="{B6D4EB24-9397-4B54-8151-33F3436171EB}" destId="{722E8571-8535-48BA-BA97-C5CE7B392FDC}" srcOrd="1" destOrd="0" parTransId="{457D13E7-9724-4906-9AF5-4A37F2354D20}" sibTransId="{63A69D6D-2BF1-4BBF-815D-618395D13287}"/>
    <dgm:cxn modelId="{2A93B762-ED2A-4A4B-A1CA-6488BC544450}" type="presOf" srcId="{AB4B36E0-90E8-4B4F-A834-6C69AB2F4F3E}" destId="{31FBAD11-ABA3-482F-81B6-018288D3B9BA}" srcOrd="0" destOrd="0" presId="urn:microsoft.com/office/officeart/2005/8/layout/list1"/>
    <dgm:cxn modelId="{762F8B48-766A-4FB1-9C43-20C0016187A5}" type="presOf" srcId="{A0167721-8C07-4895-9E99-C8B1FE22A550}" destId="{3300483D-4341-4689-97EB-A3A98F11DE7D}" srcOrd="0" destOrd="2" presId="urn:microsoft.com/office/officeart/2005/8/layout/list1"/>
    <dgm:cxn modelId="{F2A59149-E6AF-4DDC-B1AC-CA0082BEC1D0}" type="presOf" srcId="{DF5587E9-4798-4FCD-B8B8-F7A88BCB5FE7}" destId="{39AADBEA-8E79-42F6-BCBC-499AA4ECD24A}" srcOrd="0" destOrd="0" presId="urn:microsoft.com/office/officeart/2005/8/layout/list1"/>
    <dgm:cxn modelId="{EEB6F96A-14C7-4F99-B242-614CC0D239C1}" type="presOf" srcId="{A872184C-9EA8-468B-B6F8-3725DEADA2C1}" destId="{A9F30418-5DB5-4D82-807F-77929E445251}" srcOrd="0" destOrd="0" presId="urn:microsoft.com/office/officeart/2005/8/layout/list1"/>
    <dgm:cxn modelId="{71254F6D-E951-44F9-9ADC-230DBF1B3F2B}" srcId="{0183BCFC-2ADC-4C5E-A78D-8C4DD15944E4}" destId="{F2CC11FC-1D3B-4373-9AA2-2EAB10CD30F7}" srcOrd="0" destOrd="0" parTransId="{F624DF68-5ABA-4912-AAB3-A20C3F308ED2}" sibTransId="{4A167BB6-9525-43FC-9A85-E1B7264E17EA}"/>
    <dgm:cxn modelId="{9B44BA6D-0D86-4DAF-BE35-98D6E026B77E}" srcId="{0E62B5D1-A27A-4905-84B3-F0EEE9AB0E43}" destId="{0183BCFC-2ADC-4C5E-A78D-8C4DD15944E4}" srcOrd="4" destOrd="0" parTransId="{F65B0B73-02E0-4123-97C7-EE99B121FD9A}" sibTransId="{D2A98F3F-866E-4345-A076-613966A7815A}"/>
    <dgm:cxn modelId="{3F323E4E-8F4D-4C99-964A-DDB99BAADD7D}" type="presOf" srcId="{0E62B5D1-A27A-4905-84B3-F0EEE9AB0E43}" destId="{AE49470F-AE74-4242-8049-4D300768FBB1}" srcOrd="0" destOrd="0" presId="urn:microsoft.com/office/officeart/2005/8/layout/list1"/>
    <dgm:cxn modelId="{A272F34F-FE24-48F9-818C-1460E34D7296}" type="presOf" srcId="{1363A7B7-5EEB-40D9-8E2F-1565687DB34F}" destId="{7B3A2717-8C44-4723-A5B8-6CB10F628077}" srcOrd="0" destOrd="0" presId="urn:microsoft.com/office/officeart/2005/8/layout/list1"/>
    <dgm:cxn modelId="{4E19AA50-096B-467B-8296-F9A2A7B7AA74}" type="presOf" srcId="{BDA98299-1537-43AB-A376-C471504C46A2}" destId="{4D6FC2F2-EE5D-4F31-ABDE-AA9DBE623C1D}" srcOrd="1" destOrd="0" presId="urn:microsoft.com/office/officeart/2005/8/layout/list1"/>
    <dgm:cxn modelId="{C5C55156-3DE3-419E-A2DA-758F26FAC027}" srcId="{DF5587E9-4798-4FCD-B8B8-F7A88BCB5FE7}" destId="{FDC8E6BE-44BE-4102-9266-64ECDA0B5FF1}" srcOrd="3" destOrd="0" parTransId="{5AAE42B1-99BC-4484-B743-4943B966FF20}" sibTransId="{55037D11-B4DD-4870-A4D7-1EF2F7093D3E}"/>
    <dgm:cxn modelId="{B0069956-0BCB-432B-937C-71382B03A282}" srcId="{0E62B5D1-A27A-4905-84B3-F0EEE9AB0E43}" destId="{4F7B5C68-7720-4686-824B-44351CE316EC}" srcOrd="1" destOrd="0" parTransId="{CB77F673-7DDE-42D9-BB3D-E2B2AB0BD496}" sibTransId="{D41BC26F-E143-49C5-A16C-04532FE4F1A7}"/>
    <dgm:cxn modelId="{C9F5EC56-32DC-4D29-AA11-12C5AF2B7174}" type="presOf" srcId="{97409A6C-070C-4F46-A978-E254D5EC822D}" destId="{1D6E9B93-8A91-4D0C-83F1-EAD91C77169C}" srcOrd="1" destOrd="0" presId="urn:microsoft.com/office/officeart/2005/8/layout/list1"/>
    <dgm:cxn modelId="{498E7A78-70E2-4EA5-ABD2-4E23955B79B7}" srcId="{B6D4EB24-9397-4B54-8151-33F3436171EB}" destId="{A872184C-9EA8-468B-B6F8-3725DEADA2C1}" srcOrd="0" destOrd="0" parTransId="{FFBF2CFD-CD9B-47FB-9425-2ACDC029081C}" sibTransId="{6EC580D0-794A-4E0D-BB72-886C51EF1338}"/>
    <dgm:cxn modelId="{7CC7685A-55A9-4985-A051-A2280F76C314}" type="presOf" srcId="{4F7B5C68-7720-4686-824B-44351CE316EC}" destId="{964996F0-E373-4AA7-82A1-0B13AEA69465}" srcOrd="1" destOrd="0" presId="urn:microsoft.com/office/officeart/2005/8/layout/list1"/>
    <dgm:cxn modelId="{A9D25B7B-CD8E-489C-B6BC-CDAB850CF2C1}" srcId="{159B88F8-FD15-4C61-BB09-72BE03356E77}" destId="{AB4B36E0-90E8-4B4F-A834-6C69AB2F4F3E}" srcOrd="0" destOrd="0" parTransId="{F8912D90-284A-4C0F-AD90-E40F6EF04200}" sibTransId="{FA4B529B-BC77-4658-9A2C-797EADEC19E3}"/>
    <dgm:cxn modelId="{C47AA67C-CB7B-4FF5-847C-91C3F9034904}" srcId="{D0C761E8-C7E3-4FC6-A7F6-1C9DDF461D53}" destId="{8150FE25-8B05-4842-9F17-27D8F00D12EE}" srcOrd="1" destOrd="0" parTransId="{5DFE1181-18EB-45C3-BBF8-63E4A1526B7A}" sibTransId="{50DF204B-8EBB-4B95-BEFB-88C96C6E15FA}"/>
    <dgm:cxn modelId="{F639007E-2184-40FD-B868-C4ECBB39FE00}" srcId="{DF5587E9-4798-4FCD-B8B8-F7A88BCB5FE7}" destId="{F78F142D-5B0D-4405-9B73-FAF4AED25FB1}" srcOrd="0" destOrd="0" parTransId="{C855B8D4-CE04-4CC0-ACDB-E319CEEE07A7}" sibTransId="{33DDCE19-D731-472E-B73E-CBC95C380134}"/>
    <dgm:cxn modelId="{5518087E-60B5-49BD-9B16-DD4494549999}" srcId="{BDA98299-1537-43AB-A376-C471504C46A2}" destId="{326B96CF-724E-4863-A246-58CA9056F243}" srcOrd="0" destOrd="0" parTransId="{6978AA0E-F884-4283-9AFA-F14F9F30E109}" sibTransId="{A2FD231B-F022-4F86-87AC-0B4DB665E41F}"/>
    <dgm:cxn modelId="{6EBD3380-4AC7-47FB-AA4F-0DF2CF11B131}" srcId="{0E62B5D1-A27A-4905-84B3-F0EEE9AB0E43}" destId="{159B88F8-FD15-4C61-BB09-72BE03356E77}" srcOrd="8" destOrd="0" parTransId="{15EBA025-A560-48E7-A2D8-99639325A924}" sibTransId="{6043A15B-21FB-4547-9880-2A8DBF760D12}"/>
    <dgm:cxn modelId="{CA32FA80-B019-4F6B-96B6-4A8D3CA09755}" type="presOf" srcId="{0183BCFC-2ADC-4C5E-A78D-8C4DD15944E4}" destId="{A7A71721-E466-4615-860E-C9A09EFB927A}" srcOrd="1" destOrd="0" presId="urn:microsoft.com/office/officeart/2005/8/layout/list1"/>
    <dgm:cxn modelId="{B2606982-4BD0-44ED-A265-61B4918497BB}" type="presOf" srcId="{7D8526E6-C05E-4722-B223-E8A7FDEDCC5B}" destId="{9EA188E1-A608-4858-85F4-A8BAE469ECFA}" srcOrd="0" destOrd="0" presId="urn:microsoft.com/office/officeart/2005/8/layout/list1"/>
    <dgm:cxn modelId="{52388383-79B6-4DA5-91F5-90402043323A}" type="presOf" srcId="{D0C761E8-C7E3-4FC6-A7F6-1C9DDF461D53}" destId="{DB60C23D-5EDC-4514-AC17-34856A40164C}" srcOrd="1" destOrd="0" presId="urn:microsoft.com/office/officeart/2005/8/layout/list1"/>
    <dgm:cxn modelId="{2DE30C8A-05A8-4222-B491-5C186829266F}" type="presOf" srcId="{4F7B5C68-7720-4686-824B-44351CE316EC}" destId="{FA6549AE-B4B5-4BD5-9E22-53C5E5C585A2}" srcOrd="0" destOrd="0" presId="urn:microsoft.com/office/officeart/2005/8/layout/list1"/>
    <dgm:cxn modelId="{37D8C093-248A-4FCD-BBFE-4810086B0A06}" srcId="{DF5587E9-4798-4FCD-B8B8-F7A88BCB5FE7}" destId="{EFC9E83E-02D8-4C71-A4FF-E604A5794501}" srcOrd="1" destOrd="0" parTransId="{E01BE5D9-5775-498B-92B3-7E69E935CBC1}" sibTransId="{6BCC6CB0-6AB7-45F1-968F-77100865430A}"/>
    <dgm:cxn modelId="{B3F43E96-44DD-4C23-96DD-7AF32502AE78}" type="presOf" srcId="{97409A6C-070C-4F46-A978-E254D5EC822D}" destId="{F06D627B-10E7-4162-99AD-1E5B8DF5DE5D}" srcOrd="0" destOrd="0" presId="urn:microsoft.com/office/officeart/2005/8/layout/list1"/>
    <dgm:cxn modelId="{3BB85E98-F662-407D-9E47-123CDCC7D871}" type="presOf" srcId="{722E8571-8535-48BA-BA97-C5CE7B392FDC}" destId="{A9F30418-5DB5-4D82-807F-77929E445251}" srcOrd="0" destOrd="1" presId="urn:microsoft.com/office/officeart/2005/8/layout/list1"/>
    <dgm:cxn modelId="{F73642A3-16D1-4DEE-913F-2CEFE0EA7637}" srcId="{0E62B5D1-A27A-4905-84B3-F0EEE9AB0E43}" destId="{D0C761E8-C7E3-4FC6-A7F6-1C9DDF461D53}" srcOrd="0" destOrd="0" parTransId="{D9D52DC4-0996-4596-8B4B-EA60EDC1190D}" sibTransId="{7C2F4057-4CE0-409F-9A8E-85D1DE9EC4BC}"/>
    <dgm:cxn modelId="{4A9AFAA3-3FF3-4A5A-8FD3-2F8A6B74E8E9}" type="presOf" srcId="{DF5587E9-4798-4FCD-B8B8-F7A88BCB5FE7}" destId="{22B7B695-F017-4624-9B32-61CB707434EA}" srcOrd="1" destOrd="0" presId="urn:microsoft.com/office/officeart/2005/8/layout/list1"/>
    <dgm:cxn modelId="{44AE7CAF-00B1-45EA-9121-5A47427DC316}" srcId="{D0C761E8-C7E3-4FC6-A7F6-1C9DDF461D53}" destId="{A0167721-8C07-4895-9E99-C8B1FE22A550}" srcOrd="2" destOrd="0" parTransId="{3501F2AD-5800-416E-9D61-4BC8D75D02CD}" sibTransId="{032BD67A-23AC-4C9B-B5CD-13CF0432B6E7}"/>
    <dgm:cxn modelId="{4329B6B4-3804-41A7-A8E1-321D69525FBC}" type="presOf" srcId="{F2CC11FC-1D3B-4373-9AA2-2EAB10CD30F7}" destId="{FD2AD3DC-AE7C-402D-9505-11F7DE289D8D}" srcOrd="0" destOrd="0" presId="urn:microsoft.com/office/officeart/2005/8/layout/list1"/>
    <dgm:cxn modelId="{3C1F70C1-E296-443F-9E21-263E4DA8170A}" srcId="{63187282-7074-455B-B3E2-5479447BF802}" destId="{CF9562CD-7B51-45AF-9AF1-2E8B3D2EFDB0}" srcOrd="0" destOrd="0" parTransId="{FE460757-20D1-49D1-B69A-F5D7635C0D02}" sibTransId="{D7A91A91-B58C-46D5-B66B-47300B65EFCC}"/>
    <dgm:cxn modelId="{299F08D3-DAD0-4E50-9B54-6253B19794DB}" type="presOf" srcId="{BDA98299-1537-43AB-A376-C471504C46A2}" destId="{DFB941AB-A30E-44E0-8E17-00866153F984}" srcOrd="0" destOrd="0" presId="urn:microsoft.com/office/officeart/2005/8/layout/list1"/>
    <dgm:cxn modelId="{E926A0D5-88A3-418D-B70F-E78CFC97A420}" type="presOf" srcId="{63187282-7074-455B-B3E2-5479447BF802}" destId="{0BC6DA9D-C0FC-442F-9C46-E5907451648A}" srcOrd="0" destOrd="0" presId="urn:microsoft.com/office/officeart/2005/8/layout/list1"/>
    <dgm:cxn modelId="{8B97EFD7-458D-48A6-945D-074E12E18F56}" type="presOf" srcId="{159B88F8-FD15-4C61-BB09-72BE03356E77}" destId="{52F47A82-420D-4B3D-A47F-FA2E98932BEA}" srcOrd="0" destOrd="0" presId="urn:microsoft.com/office/officeart/2005/8/layout/list1"/>
    <dgm:cxn modelId="{54C875DA-9693-4D5F-952B-5FBB6E8FC9EE}" srcId="{97409A6C-070C-4F46-A978-E254D5EC822D}" destId="{7D8526E6-C05E-4722-B223-E8A7FDEDCC5B}" srcOrd="0" destOrd="0" parTransId="{182A4E68-45F2-42B5-8BB7-7A5D368AC37F}" sibTransId="{ECF60A20-AB10-475D-A24A-F72C55FB8001}"/>
    <dgm:cxn modelId="{9A01E8E0-68D1-4667-9DB9-134E9243E9D4}" srcId="{0E62B5D1-A27A-4905-84B3-F0EEE9AB0E43}" destId="{BDA98299-1537-43AB-A376-C471504C46A2}" srcOrd="3" destOrd="0" parTransId="{9C36C24E-552C-40A1-8B76-3AE1632DB642}" sibTransId="{8631D1AA-44B1-444C-B066-B1DFA616CE59}"/>
    <dgm:cxn modelId="{1AC7C3EC-5CA8-457B-B4A2-BA51C8176AE7}" type="presOf" srcId="{326B96CF-724E-4863-A246-58CA9056F243}" destId="{78CE20DD-3E89-4AB8-A7C3-80634570711B}" srcOrd="0" destOrd="0" presId="urn:microsoft.com/office/officeart/2005/8/layout/list1"/>
    <dgm:cxn modelId="{FEAD35F0-FB46-479F-B93E-1420FE04EF6F}" type="presOf" srcId="{EFC9E83E-02D8-4C71-A4FF-E604A5794501}" destId="{4A7B597B-07A9-4247-BD18-671DB76FAED5}" srcOrd="0" destOrd="1" presId="urn:microsoft.com/office/officeart/2005/8/layout/list1"/>
    <dgm:cxn modelId="{D3F5D0F2-4637-43DF-9A76-D9626C870E22}" type="presOf" srcId="{9CA22395-6730-4260-8892-8E6E0B645ECC}" destId="{4A7B597B-07A9-4247-BD18-671DB76FAED5}" srcOrd="0" destOrd="2" presId="urn:microsoft.com/office/officeart/2005/8/layout/list1"/>
    <dgm:cxn modelId="{E20912F8-ABFB-41C5-9577-730A28555972}" srcId="{DF5587E9-4798-4FCD-B8B8-F7A88BCB5FE7}" destId="{1D3F2712-B4F2-47AD-9463-2534DB08DF48}" srcOrd="4" destOrd="0" parTransId="{EDD03557-3B19-4C00-800A-8F3ECDB13C71}" sibTransId="{626919FA-BEB8-4EBD-9E80-3E3C9CA48676}"/>
    <dgm:cxn modelId="{992F18FA-A982-48F3-9D27-3A42AD335772}" type="presOf" srcId="{63187282-7074-455B-B3E2-5479447BF802}" destId="{05968220-FB46-498D-BFCA-D7977CE72566}" srcOrd="1" destOrd="0" presId="urn:microsoft.com/office/officeart/2005/8/layout/list1"/>
    <dgm:cxn modelId="{0957D6FA-0BE4-45D9-9FDE-CDDD9F9F21A4}" srcId="{D0C761E8-C7E3-4FC6-A7F6-1C9DDF461D53}" destId="{8E12806C-5D5F-44F5-8E99-AE3BBD6F0715}" srcOrd="0" destOrd="0" parTransId="{02E069E6-8B2A-490B-A8B2-2833727E4D78}" sibTransId="{BA464AEB-2EB9-445A-916B-A590D9242423}"/>
    <dgm:cxn modelId="{3294AAFF-EF30-4E8E-B54C-DCC979A24641}" type="presOf" srcId="{8150FE25-8B05-4842-9F17-27D8F00D12EE}" destId="{3300483D-4341-4689-97EB-A3A98F11DE7D}" srcOrd="0" destOrd="1" presId="urn:microsoft.com/office/officeart/2005/8/layout/list1"/>
    <dgm:cxn modelId="{227F7A92-589A-46A5-B0BA-07DFB93011DA}" type="presParOf" srcId="{AE49470F-AE74-4242-8049-4D300768FBB1}" destId="{E261B13B-D737-406E-AB6D-2F18F85C59CE}" srcOrd="0" destOrd="0" presId="urn:microsoft.com/office/officeart/2005/8/layout/list1"/>
    <dgm:cxn modelId="{41301305-621E-441F-8AC9-0D333A540BBE}" type="presParOf" srcId="{E261B13B-D737-406E-AB6D-2F18F85C59CE}" destId="{8163F1D8-BBDA-4DDF-AD02-1A5FB1F6F859}" srcOrd="0" destOrd="0" presId="urn:microsoft.com/office/officeart/2005/8/layout/list1"/>
    <dgm:cxn modelId="{77F3EF3B-B385-47AA-8250-1B42CADDB1F9}" type="presParOf" srcId="{E261B13B-D737-406E-AB6D-2F18F85C59CE}" destId="{DB60C23D-5EDC-4514-AC17-34856A40164C}" srcOrd="1" destOrd="0" presId="urn:microsoft.com/office/officeart/2005/8/layout/list1"/>
    <dgm:cxn modelId="{EB746F69-0490-4C1E-856A-7DBC48513813}" type="presParOf" srcId="{AE49470F-AE74-4242-8049-4D300768FBB1}" destId="{4BA6BE04-DB0E-41C8-B10A-6CDBD5615D93}" srcOrd="1" destOrd="0" presId="urn:microsoft.com/office/officeart/2005/8/layout/list1"/>
    <dgm:cxn modelId="{D2F888C6-124A-40A9-B788-0E4D563DE363}" type="presParOf" srcId="{AE49470F-AE74-4242-8049-4D300768FBB1}" destId="{3300483D-4341-4689-97EB-A3A98F11DE7D}" srcOrd="2" destOrd="0" presId="urn:microsoft.com/office/officeart/2005/8/layout/list1"/>
    <dgm:cxn modelId="{6994F00A-D860-4DC0-969E-201F8726DD27}" type="presParOf" srcId="{AE49470F-AE74-4242-8049-4D300768FBB1}" destId="{81DBB75B-DCD7-4B51-B844-AB17D3FA8FC8}" srcOrd="3" destOrd="0" presId="urn:microsoft.com/office/officeart/2005/8/layout/list1"/>
    <dgm:cxn modelId="{D6A51115-FA32-43F0-B880-1165AE950612}" type="presParOf" srcId="{AE49470F-AE74-4242-8049-4D300768FBB1}" destId="{BF04AE23-4747-4B10-9FEF-E9B0B7CEF45C}" srcOrd="4" destOrd="0" presId="urn:microsoft.com/office/officeart/2005/8/layout/list1"/>
    <dgm:cxn modelId="{7142B6EC-2C7A-44CB-ABB9-739DE0F0B871}" type="presParOf" srcId="{BF04AE23-4747-4B10-9FEF-E9B0B7CEF45C}" destId="{FA6549AE-B4B5-4BD5-9E22-53C5E5C585A2}" srcOrd="0" destOrd="0" presId="urn:microsoft.com/office/officeart/2005/8/layout/list1"/>
    <dgm:cxn modelId="{651EF091-35A5-4EB6-82E9-37AB124C1D7E}" type="presParOf" srcId="{BF04AE23-4747-4B10-9FEF-E9B0B7CEF45C}" destId="{964996F0-E373-4AA7-82A1-0B13AEA69465}" srcOrd="1" destOrd="0" presId="urn:microsoft.com/office/officeart/2005/8/layout/list1"/>
    <dgm:cxn modelId="{D50312AA-5EA2-479F-8F2A-79B72ACAC0C9}" type="presParOf" srcId="{AE49470F-AE74-4242-8049-4D300768FBB1}" destId="{B139E261-F5E7-4F05-8F17-CF90F6BB1168}" srcOrd="5" destOrd="0" presId="urn:microsoft.com/office/officeart/2005/8/layout/list1"/>
    <dgm:cxn modelId="{BD81FA00-6ABF-4B65-9443-4EBDEB384281}" type="presParOf" srcId="{AE49470F-AE74-4242-8049-4D300768FBB1}" destId="{7B3A2717-8C44-4723-A5B8-6CB10F628077}" srcOrd="6" destOrd="0" presId="urn:microsoft.com/office/officeart/2005/8/layout/list1"/>
    <dgm:cxn modelId="{0528C2DF-9A34-440E-9D99-076B92230269}" type="presParOf" srcId="{AE49470F-AE74-4242-8049-4D300768FBB1}" destId="{72C3605B-D830-452D-BB0E-DEAA457E872A}" srcOrd="7" destOrd="0" presId="urn:microsoft.com/office/officeart/2005/8/layout/list1"/>
    <dgm:cxn modelId="{1268E99F-0A06-43FA-82F7-5001AA42F5C2}" type="presParOf" srcId="{AE49470F-AE74-4242-8049-4D300768FBB1}" destId="{5F0651E6-4CAF-4D8E-8378-9B2A6B698976}" srcOrd="8" destOrd="0" presId="urn:microsoft.com/office/officeart/2005/8/layout/list1"/>
    <dgm:cxn modelId="{4BB4363E-5B8E-4F76-841B-F4B732CDB3D1}" type="presParOf" srcId="{5F0651E6-4CAF-4D8E-8378-9B2A6B698976}" destId="{F06D627B-10E7-4162-99AD-1E5B8DF5DE5D}" srcOrd="0" destOrd="0" presId="urn:microsoft.com/office/officeart/2005/8/layout/list1"/>
    <dgm:cxn modelId="{7908A523-B62C-418B-93E8-0FD14B82AFFE}" type="presParOf" srcId="{5F0651E6-4CAF-4D8E-8378-9B2A6B698976}" destId="{1D6E9B93-8A91-4D0C-83F1-EAD91C77169C}" srcOrd="1" destOrd="0" presId="urn:microsoft.com/office/officeart/2005/8/layout/list1"/>
    <dgm:cxn modelId="{F7E83F66-F7B0-414F-A34A-5FBE71B4331F}" type="presParOf" srcId="{AE49470F-AE74-4242-8049-4D300768FBB1}" destId="{3719B51B-F2F7-49AD-8227-E935F4B31AB9}" srcOrd="9" destOrd="0" presId="urn:microsoft.com/office/officeart/2005/8/layout/list1"/>
    <dgm:cxn modelId="{4F657734-BD7E-4FF1-B8C6-88FDED467726}" type="presParOf" srcId="{AE49470F-AE74-4242-8049-4D300768FBB1}" destId="{9EA188E1-A608-4858-85F4-A8BAE469ECFA}" srcOrd="10" destOrd="0" presId="urn:microsoft.com/office/officeart/2005/8/layout/list1"/>
    <dgm:cxn modelId="{42C0665C-3021-4258-AF3E-84392B3F4B42}" type="presParOf" srcId="{AE49470F-AE74-4242-8049-4D300768FBB1}" destId="{47C43DC4-3D92-495F-9DAE-E3F3492153D6}" srcOrd="11" destOrd="0" presId="urn:microsoft.com/office/officeart/2005/8/layout/list1"/>
    <dgm:cxn modelId="{45806D70-A1E7-4FD4-BE28-38BEF8354110}" type="presParOf" srcId="{AE49470F-AE74-4242-8049-4D300768FBB1}" destId="{45DC3877-9832-4F35-A702-F20D61F5B001}" srcOrd="12" destOrd="0" presId="urn:microsoft.com/office/officeart/2005/8/layout/list1"/>
    <dgm:cxn modelId="{488974CF-CD16-4235-8AEA-D79C2FD6D4A3}" type="presParOf" srcId="{45DC3877-9832-4F35-A702-F20D61F5B001}" destId="{DFB941AB-A30E-44E0-8E17-00866153F984}" srcOrd="0" destOrd="0" presId="urn:microsoft.com/office/officeart/2005/8/layout/list1"/>
    <dgm:cxn modelId="{D64EC7DB-49F6-45A6-9657-F95E61EE4D8F}" type="presParOf" srcId="{45DC3877-9832-4F35-A702-F20D61F5B001}" destId="{4D6FC2F2-EE5D-4F31-ABDE-AA9DBE623C1D}" srcOrd="1" destOrd="0" presId="urn:microsoft.com/office/officeart/2005/8/layout/list1"/>
    <dgm:cxn modelId="{8AE81207-6BC0-41A0-80C0-732F6272A6CD}" type="presParOf" srcId="{AE49470F-AE74-4242-8049-4D300768FBB1}" destId="{8A58BA97-72E1-4600-81DD-6595EE398EFA}" srcOrd="13" destOrd="0" presId="urn:microsoft.com/office/officeart/2005/8/layout/list1"/>
    <dgm:cxn modelId="{2419B16D-73DF-45C1-A81B-812726892D81}" type="presParOf" srcId="{AE49470F-AE74-4242-8049-4D300768FBB1}" destId="{78CE20DD-3E89-4AB8-A7C3-80634570711B}" srcOrd="14" destOrd="0" presId="urn:microsoft.com/office/officeart/2005/8/layout/list1"/>
    <dgm:cxn modelId="{40F81703-EC95-4B3A-812B-AB8F1FB80129}" type="presParOf" srcId="{AE49470F-AE74-4242-8049-4D300768FBB1}" destId="{37BBE054-53C5-47F8-8203-595F422456FF}" srcOrd="15" destOrd="0" presId="urn:microsoft.com/office/officeart/2005/8/layout/list1"/>
    <dgm:cxn modelId="{C1FC5C77-FD50-4F55-B2AB-08CB791E336F}" type="presParOf" srcId="{AE49470F-AE74-4242-8049-4D300768FBB1}" destId="{AFFD50BB-76AD-4710-B597-38D30F71FF8B}" srcOrd="16" destOrd="0" presId="urn:microsoft.com/office/officeart/2005/8/layout/list1"/>
    <dgm:cxn modelId="{7CAB9A6C-F751-41A0-A37C-BD84B00C7150}" type="presParOf" srcId="{AFFD50BB-76AD-4710-B597-38D30F71FF8B}" destId="{2173CAC4-9186-4D2F-AE93-A0FD121C19D8}" srcOrd="0" destOrd="0" presId="urn:microsoft.com/office/officeart/2005/8/layout/list1"/>
    <dgm:cxn modelId="{4A445800-4B2B-4E3C-989D-EC3ADC982876}" type="presParOf" srcId="{AFFD50BB-76AD-4710-B597-38D30F71FF8B}" destId="{A7A71721-E466-4615-860E-C9A09EFB927A}" srcOrd="1" destOrd="0" presId="urn:microsoft.com/office/officeart/2005/8/layout/list1"/>
    <dgm:cxn modelId="{A85A9F3C-2D7F-4ECD-A1A5-12A56E48615F}" type="presParOf" srcId="{AE49470F-AE74-4242-8049-4D300768FBB1}" destId="{198A6023-2D87-47E4-ADC7-A105CD9B7425}" srcOrd="17" destOrd="0" presId="urn:microsoft.com/office/officeart/2005/8/layout/list1"/>
    <dgm:cxn modelId="{9B0E789F-FB87-45E4-BD4F-5AAB3E24EDC0}" type="presParOf" srcId="{AE49470F-AE74-4242-8049-4D300768FBB1}" destId="{FD2AD3DC-AE7C-402D-9505-11F7DE289D8D}" srcOrd="18" destOrd="0" presId="urn:microsoft.com/office/officeart/2005/8/layout/list1"/>
    <dgm:cxn modelId="{ACA862D7-B998-4332-831F-E40F065F564E}" type="presParOf" srcId="{AE49470F-AE74-4242-8049-4D300768FBB1}" destId="{24DCBB9A-A1FF-4B77-865F-18F9C73D2D74}" srcOrd="19" destOrd="0" presId="urn:microsoft.com/office/officeart/2005/8/layout/list1"/>
    <dgm:cxn modelId="{C25586B2-0377-4BCA-AD3B-B20320C7E7CF}" type="presParOf" srcId="{AE49470F-AE74-4242-8049-4D300768FBB1}" destId="{42529C4D-0415-4A83-BD2B-A4D9DD0CDEA6}" srcOrd="20" destOrd="0" presId="urn:microsoft.com/office/officeart/2005/8/layout/list1"/>
    <dgm:cxn modelId="{88BFCAF1-C986-4EED-9828-04AD5E6F05AC}" type="presParOf" srcId="{42529C4D-0415-4A83-BD2B-A4D9DD0CDEA6}" destId="{43E98ED3-F8DA-4BCB-AFA6-8D0F7757FC0B}" srcOrd="0" destOrd="0" presId="urn:microsoft.com/office/officeart/2005/8/layout/list1"/>
    <dgm:cxn modelId="{510BDC12-1A6C-4481-8F6C-3D7A97FACAE4}" type="presParOf" srcId="{42529C4D-0415-4A83-BD2B-A4D9DD0CDEA6}" destId="{8B0FD19B-D303-477B-974A-0405D42688EF}" srcOrd="1" destOrd="0" presId="urn:microsoft.com/office/officeart/2005/8/layout/list1"/>
    <dgm:cxn modelId="{3152DD53-5A71-4874-8358-4ADBB08D90A9}" type="presParOf" srcId="{AE49470F-AE74-4242-8049-4D300768FBB1}" destId="{4FA4FCD8-9266-4C57-95E1-5906E57FA5E6}" srcOrd="21" destOrd="0" presId="urn:microsoft.com/office/officeart/2005/8/layout/list1"/>
    <dgm:cxn modelId="{549516D6-F68E-451E-80CC-6B4ECA01D7AF}" type="presParOf" srcId="{AE49470F-AE74-4242-8049-4D300768FBB1}" destId="{A9F30418-5DB5-4D82-807F-77929E445251}" srcOrd="22" destOrd="0" presId="urn:microsoft.com/office/officeart/2005/8/layout/list1"/>
    <dgm:cxn modelId="{D789AB1B-5A76-46A1-AD23-985B5F2D88EE}" type="presParOf" srcId="{AE49470F-AE74-4242-8049-4D300768FBB1}" destId="{CA5A4AF3-7D61-488F-BE7D-CD389F8D0A4D}" srcOrd="23" destOrd="0" presId="urn:microsoft.com/office/officeart/2005/8/layout/list1"/>
    <dgm:cxn modelId="{6D0C8C6C-64F6-4187-901E-EE275F4FBD2F}" type="presParOf" srcId="{AE49470F-AE74-4242-8049-4D300768FBB1}" destId="{B10BC28F-7A9C-4A78-8558-8639EE74DD21}" srcOrd="24" destOrd="0" presId="urn:microsoft.com/office/officeart/2005/8/layout/list1"/>
    <dgm:cxn modelId="{B7B971FF-42DB-42A3-A1BA-FF1E3ADF93F0}" type="presParOf" srcId="{B10BC28F-7A9C-4A78-8558-8639EE74DD21}" destId="{39AADBEA-8E79-42F6-BCBC-499AA4ECD24A}" srcOrd="0" destOrd="0" presId="urn:microsoft.com/office/officeart/2005/8/layout/list1"/>
    <dgm:cxn modelId="{7301E4E6-B1AD-43BB-A337-C0124F3B7DB1}" type="presParOf" srcId="{B10BC28F-7A9C-4A78-8558-8639EE74DD21}" destId="{22B7B695-F017-4624-9B32-61CB707434EA}" srcOrd="1" destOrd="0" presId="urn:microsoft.com/office/officeart/2005/8/layout/list1"/>
    <dgm:cxn modelId="{807D7E6C-9DEC-430E-A861-0268AD92F085}" type="presParOf" srcId="{AE49470F-AE74-4242-8049-4D300768FBB1}" destId="{E74C1F31-6BF3-4AC5-9BD7-D25857387D28}" srcOrd="25" destOrd="0" presId="urn:microsoft.com/office/officeart/2005/8/layout/list1"/>
    <dgm:cxn modelId="{5A041A24-CEE6-46E4-88BD-C5EA69B80B9B}" type="presParOf" srcId="{AE49470F-AE74-4242-8049-4D300768FBB1}" destId="{4A7B597B-07A9-4247-BD18-671DB76FAED5}" srcOrd="26" destOrd="0" presId="urn:microsoft.com/office/officeart/2005/8/layout/list1"/>
    <dgm:cxn modelId="{406529A4-238A-4443-B9B3-3A3B47FE0EA3}" type="presParOf" srcId="{AE49470F-AE74-4242-8049-4D300768FBB1}" destId="{82FAB83B-086D-4804-839F-F3B5B8B3750D}" srcOrd="27" destOrd="0" presId="urn:microsoft.com/office/officeart/2005/8/layout/list1"/>
    <dgm:cxn modelId="{B132738F-C403-44BC-B70B-2177F0B6A9CA}" type="presParOf" srcId="{AE49470F-AE74-4242-8049-4D300768FBB1}" destId="{EA87F8E1-6DAA-4435-9217-7AE846625AD1}" srcOrd="28" destOrd="0" presId="urn:microsoft.com/office/officeart/2005/8/layout/list1"/>
    <dgm:cxn modelId="{E91A6AA5-EE0E-48F1-87B1-AFD92A350623}" type="presParOf" srcId="{EA87F8E1-6DAA-4435-9217-7AE846625AD1}" destId="{0BC6DA9D-C0FC-442F-9C46-E5907451648A}" srcOrd="0" destOrd="0" presId="urn:microsoft.com/office/officeart/2005/8/layout/list1"/>
    <dgm:cxn modelId="{35731828-4073-4181-BC12-4ABF322A0A21}" type="presParOf" srcId="{EA87F8E1-6DAA-4435-9217-7AE846625AD1}" destId="{05968220-FB46-498D-BFCA-D7977CE72566}" srcOrd="1" destOrd="0" presId="urn:microsoft.com/office/officeart/2005/8/layout/list1"/>
    <dgm:cxn modelId="{6E958E28-BB63-4132-A5C8-872470F21B22}" type="presParOf" srcId="{AE49470F-AE74-4242-8049-4D300768FBB1}" destId="{4F1BC486-D4E1-4A1C-9387-3A2C5046BD5F}" srcOrd="29" destOrd="0" presId="urn:microsoft.com/office/officeart/2005/8/layout/list1"/>
    <dgm:cxn modelId="{2A913DF6-AD9A-4773-A406-F8E970E41467}" type="presParOf" srcId="{AE49470F-AE74-4242-8049-4D300768FBB1}" destId="{FAAC481B-AA79-4801-84A3-B6EC5444C211}" srcOrd="30" destOrd="0" presId="urn:microsoft.com/office/officeart/2005/8/layout/list1"/>
    <dgm:cxn modelId="{A6ABA9AD-3ADD-4237-8DAD-BACABD59CE1A}" type="presParOf" srcId="{AE49470F-AE74-4242-8049-4D300768FBB1}" destId="{DAD2E0A2-3C1C-4B12-8B63-FA10E22A9F6D}" srcOrd="31" destOrd="0" presId="urn:microsoft.com/office/officeart/2005/8/layout/list1"/>
    <dgm:cxn modelId="{87D2C007-49AA-4AA8-8709-375DE9A511BB}" type="presParOf" srcId="{AE49470F-AE74-4242-8049-4D300768FBB1}" destId="{DDC6A70A-3A3E-441C-A6F5-DAA795BCDDDF}" srcOrd="32" destOrd="0" presId="urn:microsoft.com/office/officeart/2005/8/layout/list1"/>
    <dgm:cxn modelId="{A8ABB263-941D-42C7-B813-BD4AC09277BC}" type="presParOf" srcId="{DDC6A70A-3A3E-441C-A6F5-DAA795BCDDDF}" destId="{52F47A82-420D-4B3D-A47F-FA2E98932BEA}" srcOrd="0" destOrd="0" presId="urn:microsoft.com/office/officeart/2005/8/layout/list1"/>
    <dgm:cxn modelId="{CACCEF2D-BBBE-42EF-B5E0-F7C7FDC20258}" type="presParOf" srcId="{DDC6A70A-3A3E-441C-A6F5-DAA795BCDDDF}" destId="{33BF0720-9324-4B97-970C-6BABAD001A42}" srcOrd="1" destOrd="0" presId="urn:microsoft.com/office/officeart/2005/8/layout/list1"/>
    <dgm:cxn modelId="{C6BC7206-E190-4A06-99BB-893AB7807F47}" type="presParOf" srcId="{AE49470F-AE74-4242-8049-4D300768FBB1}" destId="{E4B1EAD7-3590-4DEB-939D-AE1C7B94FCF1}" srcOrd="33" destOrd="0" presId="urn:microsoft.com/office/officeart/2005/8/layout/list1"/>
    <dgm:cxn modelId="{5114919F-37E9-4547-BB3A-0923120FD605}" type="presParOf" srcId="{AE49470F-AE74-4242-8049-4D300768FBB1}" destId="{31FBAD11-ABA3-482F-81B6-018288D3B9BA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54693D-950D-4693-9569-0BB4ABB6ECD8}" type="doc">
      <dgm:prSet loTypeId="urn:microsoft.com/office/officeart/2005/8/layout/cycle3" loCatId="cycle" qsTypeId="urn:microsoft.com/office/officeart/2005/8/quickstyle/simple1" qsCatId="simple" csTypeId="urn:microsoft.com/office/officeart/2005/8/colors/colorful1#16" csCatId="colorful"/>
      <dgm:spPr/>
      <dgm:t>
        <a:bodyPr/>
        <a:lstStyle/>
        <a:p>
          <a:endParaRPr lang="en-US"/>
        </a:p>
      </dgm:t>
    </dgm:pt>
    <dgm:pt modelId="{BEE855D4-5EA7-4D74-8CD1-8802EC2325F4}">
      <dgm:prSet/>
      <dgm:spPr/>
      <dgm:t>
        <a:bodyPr/>
        <a:lstStyle/>
        <a:p>
          <a:r>
            <a:rPr lang="en-US"/>
            <a:t>Regional Conveners</a:t>
          </a:r>
        </a:p>
      </dgm:t>
    </dgm:pt>
    <dgm:pt modelId="{F96C4894-DA67-4D48-A7AB-25D94A29C356}" type="parTrans" cxnId="{1E45C85C-00F3-4879-80CD-CE7CA4CD11FE}">
      <dgm:prSet/>
      <dgm:spPr/>
      <dgm:t>
        <a:bodyPr/>
        <a:lstStyle/>
        <a:p>
          <a:endParaRPr lang="en-US"/>
        </a:p>
      </dgm:t>
    </dgm:pt>
    <dgm:pt modelId="{324ACFD0-85D8-48CA-B378-39A9922085D9}" type="sibTrans" cxnId="{1E45C85C-00F3-4879-80CD-CE7CA4CD11FE}">
      <dgm:prSet/>
      <dgm:spPr/>
      <dgm:t>
        <a:bodyPr/>
        <a:lstStyle/>
        <a:p>
          <a:endParaRPr lang="en-US"/>
        </a:p>
      </dgm:t>
    </dgm:pt>
    <dgm:pt modelId="{5E4B776B-145D-40FA-83A4-DA160C388234}">
      <dgm:prSet/>
      <dgm:spPr/>
      <dgm:t>
        <a:bodyPr/>
        <a:lstStyle/>
        <a:p>
          <a:r>
            <a:rPr lang="en-US"/>
            <a:t>Transportation</a:t>
          </a:r>
        </a:p>
      </dgm:t>
    </dgm:pt>
    <dgm:pt modelId="{056886BF-6F8F-495D-A4C7-F1E8E82E9B91}" type="parTrans" cxnId="{A28FF09A-376A-4CA8-A569-5FDA800F65C2}">
      <dgm:prSet/>
      <dgm:spPr/>
      <dgm:t>
        <a:bodyPr/>
        <a:lstStyle/>
        <a:p>
          <a:endParaRPr lang="en-US"/>
        </a:p>
      </dgm:t>
    </dgm:pt>
    <dgm:pt modelId="{6C07D567-76D0-424F-8421-F19077A5C571}" type="sibTrans" cxnId="{A28FF09A-376A-4CA8-A569-5FDA800F65C2}">
      <dgm:prSet/>
      <dgm:spPr/>
      <dgm:t>
        <a:bodyPr/>
        <a:lstStyle/>
        <a:p>
          <a:endParaRPr lang="en-US"/>
        </a:p>
      </dgm:t>
    </dgm:pt>
    <dgm:pt modelId="{905465AF-5C10-4F06-B26B-694D9FC65844}">
      <dgm:prSet/>
      <dgm:spPr/>
      <dgm:t>
        <a:bodyPr/>
        <a:lstStyle/>
        <a:p>
          <a:r>
            <a:rPr lang="en-US"/>
            <a:t>Quality of Life</a:t>
          </a:r>
        </a:p>
      </dgm:t>
    </dgm:pt>
    <dgm:pt modelId="{ECEBB779-DC41-45A1-9B56-E1D3AB863FBE}" type="parTrans" cxnId="{52C94CC6-CCD7-45D9-A32A-58B9C31B76A6}">
      <dgm:prSet/>
      <dgm:spPr/>
      <dgm:t>
        <a:bodyPr/>
        <a:lstStyle/>
        <a:p>
          <a:endParaRPr lang="en-US"/>
        </a:p>
      </dgm:t>
    </dgm:pt>
    <dgm:pt modelId="{C917BBB8-9481-41FB-8EA8-7AADCC9DC06A}" type="sibTrans" cxnId="{52C94CC6-CCD7-45D9-A32A-58B9C31B76A6}">
      <dgm:prSet/>
      <dgm:spPr/>
      <dgm:t>
        <a:bodyPr/>
        <a:lstStyle/>
        <a:p>
          <a:endParaRPr lang="en-US"/>
        </a:p>
      </dgm:t>
    </dgm:pt>
    <dgm:pt modelId="{0565F500-78AF-4F75-8D9E-D6A37C74A5AB}">
      <dgm:prSet/>
      <dgm:spPr/>
      <dgm:t>
        <a:bodyPr/>
        <a:lstStyle/>
        <a:p>
          <a:r>
            <a:rPr lang="en-US"/>
            <a:t>Emergency Preparedness</a:t>
          </a:r>
        </a:p>
      </dgm:t>
    </dgm:pt>
    <dgm:pt modelId="{A052F249-84E3-472D-99F2-A3B216B8712D}" type="parTrans" cxnId="{017FF772-9434-41DC-9665-8919A4FF2D07}">
      <dgm:prSet/>
      <dgm:spPr/>
      <dgm:t>
        <a:bodyPr/>
        <a:lstStyle/>
        <a:p>
          <a:endParaRPr lang="en-US"/>
        </a:p>
      </dgm:t>
    </dgm:pt>
    <dgm:pt modelId="{2A5BF47F-3FF7-4B30-A3DE-3E82104EE50C}" type="sibTrans" cxnId="{017FF772-9434-41DC-9665-8919A4FF2D07}">
      <dgm:prSet/>
      <dgm:spPr/>
      <dgm:t>
        <a:bodyPr/>
        <a:lstStyle/>
        <a:p>
          <a:endParaRPr lang="en-US"/>
        </a:p>
      </dgm:t>
    </dgm:pt>
    <dgm:pt modelId="{4A86FF1A-77F0-40FD-8F60-9DE315A1FA67}">
      <dgm:prSet/>
      <dgm:spPr/>
      <dgm:t>
        <a:bodyPr/>
        <a:lstStyle/>
        <a:p>
          <a:r>
            <a:rPr lang="en-US"/>
            <a:t>Economic Development</a:t>
          </a:r>
        </a:p>
      </dgm:t>
    </dgm:pt>
    <dgm:pt modelId="{47462199-98B4-4045-88FE-5E1C937CF05A}" type="parTrans" cxnId="{D687D258-DBD9-4835-9CD4-D1E3C6C21B70}">
      <dgm:prSet/>
      <dgm:spPr/>
      <dgm:t>
        <a:bodyPr/>
        <a:lstStyle/>
        <a:p>
          <a:endParaRPr lang="en-US"/>
        </a:p>
      </dgm:t>
    </dgm:pt>
    <dgm:pt modelId="{9A5C03AD-21CC-4F37-AB2C-E561A9CA9F17}" type="sibTrans" cxnId="{D687D258-DBD9-4835-9CD4-D1E3C6C21B70}">
      <dgm:prSet/>
      <dgm:spPr/>
      <dgm:t>
        <a:bodyPr/>
        <a:lstStyle/>
        <a:p>
          <a:endParaRPr lang="en-US"/>
        </a:p>
      </dgm:t>
    </dgm:pt>
    <dgm:pt modelId="{ED3957C2-E875-4A94-8090-BBB89669F4B8}" type="pres">
      <dgm:prSet presAssocID="{CA54693D-950D-4693-9569-0BB4ABB6ECD8}" presName="Name0" presStyleCnt="0">
        <dgm:presLayoutVars>
          <dgm:dir/>
          <dgm:resizeHandles val="exact"/>
        </dgm:presLayoutVars>
      </dgm:prSet>
      <dgm:spPr/>
    </dgm:pt>
    <dgm:pt modelId="{DDC6D4CA-5BFF-4A29-A395-52EE40F7C5A3}" type="pres">
      <dgm:prSet presAssocID="{CA54693D-950D-4693-9569-0BB4ABB6ECD8}" presName="cycle" presStyleCnt="0"/>
      <dgm:spPr/>
    </dgm:pt>
    <dgm:pt modelId="{EA638037-B117-4D74-B706-E2D7374095D2}" type="pres">
      <dgm:prSet presAssocID="{BEE855D4-5EA7-4D74-8CD1-8802EC2325F4}" presName="nodeFirstNode" presStyleLbl="node1" presStyleIdx="0" presStyleCnt="5">
        <dgm:presLayoutVars>
          <dgm:bulletEnabled val="1"/>
        </dgm:presLayoutVars>
      </dgm:prSet>
      <dgm:spPr/>
    </dgm:pt>
    <dgm:pt modelId="{B3847173-D9AA-4106-9925-607A598A518C}" type="pres">
      <dgm:prSet presAssocID="{324ACFD0-85D8-48CA-B378-39A9922085D9}" presName="sibTransFirstNode" presStyleLbl="bgShp" presStyleIdx="0" presStyleCnt="1"/>
      <dgm:spPr/>
    </dgm:pt>
    <dgm:pt modelId="{F7EB6470-2AD8-41FB-B87F-8434B5DFC43D}" type="pres">
      <dgm:prSet presAssocID="{5E4B776B-145D-40FA-83A4-DA160C388234}" presName="nodeFollowingNodes" presStyleLbl="node1" presStyleIdx="1" presStyleCnt="5">
        <dgm:presLayoutVars>
          <dgm:bulletEnabled val="1"/>
        </dgm:presLayoutVars>
      </dgm:prSet>
      <dgm:spPr/>
    </dgm:pt>
    <dgm:pt modelId="{009B13D1-7DDA-4E89-94C6-8456FAD43E8C}" type="pres">
      <dgm:prSet presAssocID="{905465AF-5C10-4F06-B26B-694D9FC65844}" presName="nodeFollowingNodes" presStyleLbl="node1" presStyleIdx="2" presStyleCnt="5">
        <dgm:presLayoutVars>
          <dgm:bulletEnabled val="1"/>
        </dgm:presLayoutVars>
      </dgm:prSet>
      <dgm:spPr/>
    </dgm:pt>
    <dgm:pt modelId="{6347789B-37FF-467B-B1D3-923626E94B83}" type="pres">
      <dgm:prSet presAssocID="{0565F500-78AF-4F75-8D9E-D6A37C74A5AB}" presName="nodeFollowingNodes" presStyleLbl="node1" presStyleIdx="3" presStyleCnt="5">
        <dgm:presLayoutVars>
          <dgm:bulletEnabled val="1"/>
        </dgm:presLayoutVars>
      </dgm:prSet>
      <dgm:spPr/>
    </dgm:pt>
    <dgm:pt modelId="{C7290FB5-A5FE-4B55-8687-27EDA110A91B}" type="pres">
      <dgm:prSet presAssocID="{4A86FF1A-77F0-40FD-8F60-9DE315A1FA67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95168C14-E196-4A67-9BDC-2724DD55B7FE}" type="presOf" srcId="{5E4B776B-145D-40FA-83A4-DA160C388234}" destId="{F7EB6470-2AD8-41FB-B87F-8434B5DFC43D}" srcOrd="0" destOrd="0" presId="urn:microsoft.com/office/officeart/2005/8/layout/cycle3"/>
    <dgm:cxn modelId="{1E45C85C-00F3-4879-80CD-CE7CA4CD11FE}" srcId="{CA54693D-950D-4693-9569-0BB4ABB6ECD8}" destId="{BEE855D4-5EA7-4D74-8CD1-8802EC2325F4}" srcOrd="0" destOrd="0" parTransId="{F96C4894-DA67-4D48-A7AB-25D94A29C356}" sibTransId="{324ACFD0-85D8-48CA-B378-39A9922085D9}"/>
    <dgm:cxn modelId="{F45C4C43-D091-41C1-8D2F-897D9E587491}" type="presOf" srcId="{905465AF-5C10-4F06-B26B-694D9FC65844}" destId="{009B13D1-7DDA-4E89-94C6-8456FAD43E8C}" srcOrd="0" destOrd="0" presId="urn:microsoft.com/office/officeart/2005/8/layout/cycle3"/>
    <dgm:cxn modelId="{0267824E-AB89-448B-92F2-6F068719F800}" type="presOf" srcId="{0565F500-78AF-4F75-8D9E-D6A37C74A5AB}" destId="{6347789B-37FF-467B-B1D3-923626E94B83}" srcOrd="0" destOrd="0" presId="urn:microsoft.com/office/officeart/2005/8/layout/cycle3"/>
    <dgm:cxn modelId="{017FF772-9434-41DC-9665-8919A4FF2D07}" srcId="{CA54693D-950D-4693-9569-0BB4ABB6ECD8}" destId="{0565F500-78AF-4F75-8D9E-D6A37C74A5AB}" srcOrd="3" destOrd="0" parTransId="{A052F249-84E3-472D-99F2-A3B216B8712D}" sibTransId="{2A5BF47F-3FF7-4B30-A3DE-3E82104EE50C}"/>
    <dgm:cxn modelId="{D687D258-DBD9-4835-9CD4-D1E3C6C21B70}" srcId="{CA54693D-950D-4693-9569-0BB4ABB6ECD8}" destId="{4A86FF1A-77F0-40FD-8F60-9DE315A1FA67}" srcOrd="4" destOrd="0" parTransId="{47462199-98B4-4045-88FE-5E1C937CF05A}" sibTransId="{9A5C03AD-21CC-4F37-AB2C-E561A9CA9F17}"/>
    <dgm:cxn modelId="{DF229088-B5D7-44F0-AEAA-497A510A3909}" type="presOf" srcId="{BEE855D4-5EA7-4D74-8CD1-8802EC2325F4}" destId="{EA638037-B117-4D74-B706-E2D7374095D2}" srcOrd="0" destOrd="0" presId="urn:microsoft.com/office/officeart/2005/8/layout/cycle3"/>
    <dgm:cxn modelId="{A28FF09A-376A-4CA8-A569-5FDA800F65C2}" srcId="{CA54693D-950D-4693-9569-0BB4ABB6ECD8}" destId="{5E4B776B-145D-40FA-83A4-DA160C388234}" srcOrd="1" destOrd="0" parTransId="{056886BF-6F8F-495D-A4C7-F1E8E82E9B91}" sibTransId="{6C07D567-76D0-424F-8421-F19077A5C571}"/>
    <dgm:cxn modelId="{A02537B6-CB0F-454C-946B-6A2587E09CC0}" type="presOf" srcId="{4A86FF1A-77F0-40FD-8F60-9DE315A1FA67}" destId="{C7290FB5-A5FE-4B55-8687-27EDA110A91B}" srcOrd="0" destOrd="0" presId="urn:microsoft.com/office/officeart/2005/8/layout/cycle3"/>
    <dgm:cxn modelId="{52C94CC6-CCD7-45D9-A32A-58B9C31B76A6}" srcId="{CA54693D-950D-4693-9569-0BB4ABB6ECD8}" destId="{905465AF-5C10-4F06-B26B-694D9FC65844}" srcOrd="2" destOrd="0" parTransId="{ECEBB779-DC41-45A1-9B56-E1D3AB863FBE}" sibTransId="{C917BBB8-9481-41FB-8EA8-7AADCC9DC06A}"/>
    <dgm:cxn modelId="{B87899CE-DD6E-45CF-B329-9258A531E644}" type="presOf" srcId="{CA54693D-950D-4693-9569-0BB4ABB6ECD8}" destId="{ED3957C2-E875-4A94-8090-BBB89669F4B8}" srcOrd="0" destOrd="0" presId="urn:microsoft.com/office/officeart/2005/8/layout/cycle3"/>
    <dgm:cxn modelId="{8F1095D9-DD29-47A9-ABEF-FEDC8073BDB6}" type="presOf" srcId="{324ACFD0-85D8-48CA-B378-39A9922085D9}" destId="{B3847173-D9AA-4106-9925-607A598A518C}" srcOrd="0" destOrd="0" presId="urn:microsoft.com/office/officeart/2005/8/layout/cycle3"/>
    <dgm:cxn modelId="{ADFE70AF-D45A-4EB2-BB89-23DF901C0A41}" type="presParOf" srcId="{ED3957C2-E875-4A94-8090-BBB89669F4B8}" destId="{DDC6D4CA-5BFF-4A29-A395-52EE40F7C5A3}" srcOrd="0" destOrd="0" presId="urn:microsoft.com/office/officeart/2005/8/layout/cycle3"/>
    <dgm:cxn modelId="{85364D6D-3E25-4781-B2EB-1D2111FC0AB7}" type="presParOf" srcId="{DDC6D4CA-5BFF-4A29-A395-52EE40F7C5A3}" destId="{EA638037-B117-4D74-B706-E2D7374095D2}" srcOrd="0" destOrd="0" presId="urn:microsoft.com/office/officeart/2005/8/layout/cycle3"/>
    <dgm:cxn modelId="{15B58A56-A7E4-40ED-AF99-972E33CA2EF4}" type="presParOf" srcId="{DDC6D4CA-5BFF-4A29-A395-52EE40F7C5A3}" destId="{B3847173-D9AA-4106-9925-607A598A518C}" srcOrd="1" destOrd="0" presId="urn:microsoft.com/office/officeart/2005/8/layout/cycle3"/>
    <dgm:cxn modelId="{692AA733-247B-47FF-9964-5D0BA0645F4C}" type="presParOf" srcId="{DDC6D4CA-5BFF-4A29-A395-52EE40F7C5A3}" destId="{F7EB6470-2AD8-41FB-B87F-8434B5DFC43D}" srcOrd="2" destOrd="0" presId="urn:microsoft.com/office/officeart/2005/8/layout/cycle3"/>
    <dgm:cxn modelId="{59693A21-2218-4A51-9A8A-D4751393A06C}" type="presParOf" srcId="{DDC6D4CA-5BFF-4A29-A395-52EE40F7C5A3}" destId="{009B13D1-7DDA-4E89-94C6-8456FAD43E8C}" srcOrd="3" destOrd="0" presId="urn:microsoft.com/office/officeart/2005/8/layout/cycle3"/>
    <dgm:cxn modelId="{A116D91D-1FE6-469F-9013-34C180650A8D}" type="presParOf" srcId="{DDC6D4CA-5BFF-4A29-A395-52EE40F7C5A3}" destId="{6347789B-37FF-467B-B1D3-923626E94B83}" srcOrd="4" destOrd="0" presId="urn:microsoft.com/office/officeart/2005/8/layout/cycle3"/>
    <dgm:cxn modelId="{35E964A2-2278-4F0B-9592-CE2D0ADEA8C1}" type="presParOf" srcId="{DDC6D4CA-5BFF-4A29-A395-52EE40F7C5A3}" destId="{C7290FB5-A5FE-4B55-8687-27EDA110A91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9E06CF-B75F-41F5-A28A-22F4F0A33640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3D44391-B9C1-4CDE-B424-3FBA31D85850}">
      <dgm:prSet custT="1"/>
      <dgm:spPr/>
      <dgm:t>
        <a:bodyPr/>
        <a:lstStyle/>
        <a:p>
          <a:r>
            <a:rPr lang="en-US" sz="1600" b="1" dirty="0">
              <a:latin typeface="Century Gothic" panose="020B0502020202020204" pitchFamily="34" charset="0"/>
            </a:rPr>
            <a:t>Water Quality </a:t>
          </a:r>
          <a:r>
            <a:rPr lang="en-US" sz="1600" dirty="0">
              <a:latin typeface="Century Gothic" panose="020B0502020202020204" pitchFamily="34" charset="0"/>
            </a:rPr>
            <a:t> </a:t>
          </a:r>
          <a:r>
            <a:rPr lang="en-US" sz="1200" dirty="0">
              <a:latin typeface="Century Gothic" panose="020B0502020202020204" pitchFamily="34" charset="0"/>
            </a:rPr>
            <a:t>regional mitigation, resolutions, and eco-systems calculations of negative impacts of red tide and algae blooms.</a:t>
          </a:r>
          <a:endParaRPr lang="en-US" sz="1500" dirty="0">
            <a:latin typeface="Century Gothic" panose="020B0502020202020204" pitchFamily="34" charset="0"/>
          </a:endParaRPr>
        </a:p>
      </dgm:t>
    </dgm:pt>
    <dgm:pt modelId="{ABDDAF82-24FC-49DB-8B74-69EB7106BB0B}" type="parTrans" cxnId="{94A08FA0-F53E-4F9A-841F-B11F9EF8661B}">
      <dgm:prSet/>
      <dgm:spPr/>
      <dgm:t>
        <a:bodyPr/>
        <a:lstStyle/>
        <a:p>
          <a:endParaRPr lang="en-US"/>
        </a:p>
      </dgm:t>
    </dgm:pt>
    <dgm:pt modelId="{C5E0E460-4196-41CF-A67E-5CCAAC5BAD61}" type="sibTrans" cxnId="{94A08FA0-F53E-4F9A-841F-B11F9EF8661B}">
      <dgm:prSet/>
      <dgm:spPr/>
      <dgm:t>
        <a:bodyPr/>
        <a:lstStyle/>
        <a:p>
          <a:endParaRPr lang="en-US"/>
        </a:p>
      </dgm:t>
    </dgm:pt>
    <dgm:pt modelId="{85E9358A-8414-4365-BB78-4567C3BD06DB}">
      <dgm:prSet custT="1"/>
      <dgm:spPr/>
      <dgm:t>
        <a:bodyPr/>
        <a:lstStyle/>
        <a:p>
          <a:r>
            <a:rPr lang="en-US" sz="1600" b="1" dirty="0">
              <a:latin typeface="Century Gothic" panose="020B0502020202020204" pitchFamily="34" charset="0"/>
            </a:rPr>
            <a:t>Affordable Housing</a:t>
          </a:r>
          <a:r>
            <a:rPr lang="en-US" sz="1600" dirty="0">
              <a:latin typeface="Century Gothic" panose="020B0502020202020204" pitchFamily="34" charset="0"/>
            </a:rPr>
            <a:t>  </a:t>
          </a:r>
          <a:r>
            <a:rPr lang="en-US" sz="1200" dirty="0">
              <a:latin typeface="Century Gothic" panose="020B0502020202020204" pitchFamily="34" charset="0"/>
            </a:rPr>
            <a:t>regional and state coordination of planning for communities, policies, and programs.</a:t>
          </a:r>
          <a:endParaRPr lang="en-US" sz="1500" dirty="0">
            <a:latin typeface="Century Gothic" panose="020B0502020202020204" pitchFamily="34" charset="0"/>
          </a:endParaRPr>
        </a:p>
      </dgm:t>
    </dgm:pt>
    <dgm:pt modelId="{EB5ED72C-348D-49FC-9775-D3BCBFDF05A5}" type="parTrans" cxnId="{D2717402-96B4-4F8F-A35B-BCB637B4FE0E}">
      <dgm:prSet/>
      <dgm:spPr/>
      <dgm:t>
        <a:bodyPr/>
        <a:lstStyle/>
        <a:p>
          <a:endParaRPr lang="en-US"/>
        </a:p>
      </dgm:t>
    </dgm:pt>
    <dgm:pt modelId="{CF34E38F-FE34-4661-806B-29DABB0F9E13}" type="sibTrans" cxnId="{D2717402-96B4-4F8F-A35B-BCB637B4FE0E}">
      <dgm:prSet/>
      <dgm:spPr/>
      <dgm:t>
        <a:bodyPr/>
        <a:lstStyle/>
        <a:p>
          <a:endParaRPr lang="en-US"/>
        </a:p>
      </dgm:t>
    </dgm:pt>
    <dgm:pt modelId="{F403F08E-8486-4A17-A818-D2C3F36A2433}">
      <dgm:prSet custT="1"/>
      <dgm:spPr/>
      <dgm:t>
        <a:bodyPr/>
        <a:lstStyle/>
        <a:p>
          <a:r>
            <a:rPr lang="en-US" sz="1600" b="1" dirty="0">
              <a:latin typeface="Century Gothic" panose="020B0502020202020204" pitchFamily="34" charset="0"/>
            </a:rPr>
            <a:t>Regional Transportation </a:t>
          </a:r>
          <a:r>
            <a:rPr lang="en-US" sz="1600" dirty="0">
              <a:latin typeface="Century Gothic" panose="020B0502020202020204" pitchFamily="34" charset="0"/>
            </a:rPr>
            <a:t> </a:t>
          </a:r>
          <a:r>
            <a:rPr lang="en-US" sz="1200" dirty="0">
              <a:latin typeface="Century Gothic" panose="020B0502020202020204" pitchFamily="34" charset="0"/>
            </a:rPr>
            <a:t>proactively planning for alternative and multi-modal transportation.</a:t>
          </a:r>
          <a:endParaRPr lang="en-US" sz="1500" dirty="0">
            <a:latin typeface="Century Gothic" panose="020B0502020202020204" pitchFamily="34" charset="0"/>
          </a:endParaRPr>
        </a:p>
      </dgm:t>
    </dgm:pt>
    <dgm:pt modelId="{DEA43A5E-02FC-4117-B387-E9F5F1EABCDA}" type="parTrans" cxnId="{F4213D12-98AD-4537-899D-6C3900B19A1F}">
      <dgm:prSet/>
      <dgm:spPr/>
      <dgm:t>
        <a:bodyPr/>
        <a:lstStyle/>
        <a:p>
          <a:endParaRPr lang="en-US"/>
        </a:p>
      </dgm:t>
    </dgm:pt>
    <dgm:pt modelId="{E35B193D-734D-46B1-A4F1-DD5F922625BE}" type="sibTrans" cxnId="{F4213D12-98AD-4537-899D-6C3900B19A1F}">
      <dgm:prSet/>
      <dgm:spPr/>
      <dgm:t>
        <a:bodyPr/>
        <a:lstStyle/>
        <a:p>
          <a:endParaRPr lang="en-US"/>
        </a:p>
      </dgm:t>
    </dgm:pt>
    <dgm:pt modelId="{AD6BA3E7-62CB-4A35-B316-75842B027CDF}">
      <dgm:prSet custT="1"/>
      <dgm:spPr/>
      <dgm:t>
        <a:bodyPr/>
        <a:lstStyle/>
        <a:p>
          <a:r>
            <a:rPr lang="en-US" sz="1600" b="1" dirty="0">
              <a:latin typeface="Century Gothic" panose="020B0502020202020204" pitchFamily="34" charset="0"/>
            </a:rPr>
            <a:t>Storm Resiliency</a:t>
          </a:r>
          <a:r>
            <a:rPr lang="en-US" sz="1600" dirty="0">
              <a:latin typeface="Century Gothic" panose="020B0502020202020204" pitchFamily="34" charset="0"/>
            </a:rPr>
            <a:t> </a:t>
          </a:r>
          <a:r>
            <a:rPr lang="en-US" sz="1600" b="1" dirty="0">
              <a:latin typeface="Century Gothic" panose="020B0502020202020204" pitchFamily="34" charset="0"/>
            </a:rPr>
            <a:t>&amp; Climate Change </a:t>
          </a:r>
          <a:r>
            <a:rPr lang="en-US" sz="1200" dirty="0">
              <a:latin typeface="Century Gothic" panose="020B0502020202020204" pitchFamily="34" charset="0"/>
            </a:rPr>
            <a:t>capacity-building for economic, social, community health, infrastructure and environmental issues.</a:t>
          </a:r>
          <a:endParaRPr lang="en-US" sz="1500" dirty="0">
            <a:latin typeface="Century Gothic" panose="020B0502020202020204" pitchFamily="34" charset="0"/>
          </a:endParaRPr>
        </a:p>
      </dgm:t>
    </dgm:pt>
    <dgm:pt modelId="{F14F098F-B7C4-43BF-A335-ABF0D337C4FA}" type="parTrans" cxnId="{102DB878-A454-4EB2-9CD0-1BA9AD364FAE}">
      <dgm:prSet/>
      <dgm:spPr/>
      <dgm:t>
        <a:bodyPr/>
        <a:lstStyle/>
        <a:p>
          <a:endParaRPr lang="en-US"/>
        </a:p>
      </dgm:t>
    </dgm:pt>
    <dgm:pt modelId="{A8F91D1D-A10A-4135-8E35-DB3251179F6B}" type="sibTrans" cxnId="{102DB878-A454-4EB2-9CD0-1BA9AD364FAE}">
      <dgm:prSet/>
      <dgm:spPr/>
      <dgm:t>
        <a:bodyPr/>
        <a:lstStyle/>
        <a:p>
          <a:endParaRPr lang="en-US"/>
        </a:p>
      </dgm:t>
    </dgm:pt>
    <dgm:pt modelId="{7AF809E2-63CB-435A-9F53-4C9C1D068180}">
      <dgm:prSet custT="1"/>
      <dgm:spPr/>
      <dgm:t>
        <a:bodyPr/>
        <a:lstStyle/>
        <a:p>
          <a:r>
            <a:rPr lang="en-US" sz="1600" b="1" dirty="0">
              <a:latin typeface="Century Gothic" panose="020B0502020202020204" pitchFamily="34" charset="0"/>
            </a:rPr>
            <a:t>Quality of Life </a:t>
          </a:r>
          <a:r>
            <a:rPr lang="en-US" sz="1600" dirty="0">
              <a:latin typeface="Century Gothic" panose="020B0502020202020204" pitchFamily="34" charset="0"/>
            </a:rPr>
            <a:t> </a:t>
          </a:r>
          <a:r>
            <a:rPr lang="en-US" sz="1200" dirty="0">
              <a:latin typeface="Century Gothic" panose="020B0502020202020204" pitchFamily="34" charset="0"/>
            </a:rPr>
            <a:t>regional opioid prevention, public safety, mental health, and healthy futures.</a:t>
          </a:r>
          <a:endParaRPr lang="en-US" sz="1500" dirty="0">
            <a:latin typeface="Century Gothic" panose="020B0502020202020204" pitchFamily="34" charset="0"/>
          </a:endParaRPr>
        </a:p>
      </dgm:t>
    </dgm:pt>
    <dgm:pt modelId="{12FDED76-7A02-403D-9542-5DA538591A33}" type="parTrans" cxnId="{307E5A47-48D3-4586-9A54-29BC90F89ECE}">
      <dgm:prSet/>
      <dgm:spPr/>
      <dgm:t>
        <a:bodyPr/>
        <a:lstStyle/>
        <a:p>
          <a:endParaRPr lang="en-US"/>
        </a:p>
      </dgm:t>
    </dgm:pt>
    <dgm:pt modelId="{D7738521-B063-4FC9-9F0B-22A4FEB9B985}" type="sibTrans" cxnId="{307E5A47-48D3-4586-9A54-29BC90F89ECE}">
      <dgm:prSet/>
      <dgm:spPr/>
      <dgm:t>
        <a:bodyPr/>
        <a:lstStyle/>
        <a:p>
          <a:endParaRPr lang="en-US"/>
        </a:p>
      </dgm:t>
    </dgm:pt>
    <dgm:pt modelId="{34F91B6F-F876-4DD7-8295-BDA8F59EF692}">
      <dgm:prSet custT="1"/>
      <dgm:spPr/>
      <dgm:t>
        <a:bodyPr/>
        <a:lstStyle/>
        <a:p>
          <a:r>
            <a:rPr lang="en-US" sz="1500" b="1" dirty="0">
              <a:latin typeface="Century Gothic" panose="020B0502020202020204" pitchFamily="34" charset="0"/>
            </a:rPr>
            <a:t>Inter-governmental Coordination &amp; </a:t>
          </a:r>
          <a:r>
            <a:rPr lang="en-US" sz="1400" b="1" dirty="0">
              <a:latin typeface="Century Gothic" panose="020B0502020202020204" pitchFamily="34" charset="0"/>
            </a:rPr>
            <a:t>Communication</a:t>
          </a:r>
        </a:p>
        <a:p>
          <a:r>
            <a:rPr lang="en-US" sz="1200" dirty="0">
              <a:latin typeface="Century Gothic" panose="020B0502020202020204" pitchFamily="34" charset="0"/>
            </a:rPr>
            <a:t>region-wide facilitation, research, and developing partnerships in many areas that make a difference locally and state-wide</a:t>
          </a:r>
          <a:endParaRPr lang="en-US" sz="1400" b="1" dirty="0">
            <a:latin typeface="Century Gothic" panose="020B0502020202020204" pitchFamily="34" charset="0"/>
          </a:endParaRPr>
        </a:p>
      </dgm:t>
    </dgm:pt>
    <dgm:pt modelId="{39EB9E16-FEEC-4AE5-9A91-7280D4821CFD}" type="parTrans" cxnId="{CF8FD986-46C0-4E47-9E2C-A0418251E8E0}">
      <dgm:prSet/>
      <dgm:spPr/>
      <dgm:t>
        <a:bodyPr/>
        <a:lstStyle/>
        <a:p>
          <a:endParaRPr lang="en-US"/>
        </a:p>
      </dgm:t>
    </dgm:pt>
    <dgm:pt modelId="{7FC4AE31-0CE1-405C-8980-8A33A6C62E22}" type="sibTrans" cxnId="{CF8FD986-46C0-4E47-9E2C-A0418251E8E0}">
      <dgm:prSet/>
      <dgm:spPr/>
      <dgm:t>
        <a:bodyPr/>
        <a:lstStyle/>
        <a:p>
          <a:endParaRPr lang="en-US"/>
        </a:p>
      </dgm:t>
    </dgm:pt>
    <dgm:pt modelId="{99DFD502-D478-49A3-BAFC-57717F6B69EC}" type="pres">
      <dgm:prSet presAssocID="{399E06CF-B75F-41F5-A28A-22F4F0A33640}" presName="rootnode" presStyleCnt="0">
        <dgm:presLayoutVars>
          <dgm:chMax/>
          <dgm:chPref/>
          <dgm:dir/>
          <dgm:animLvl val="lvl"/>
        </dgm:presLayoutVars>
      </dgm:prSet>
      <dgm:spPr/>
    </dgm:pt>
    <dgm:pt modelId="{75C6CAB0-4C82-4E21-9EB8-510A5EB00DBD}" type="pres">
      <dgm:prSet presAssocID="{03D44391-B9C1-4CDE-B424-3FBA31D85850}" presName="composite" presStyleCnt="0"/>
      <dgm:spPr/>
    </dgm:pt>
    <dgm:pt modelId="{998A6E81-0D9E-4D4A-A7CB-E70CE0EA8AE4}" type="pres">
      <dgm:prSet presAssocID="{03D44391-B9C1-4CDE-B424-3FBA31D85850}" presName="LShape" presStyleLbl="alignNode1" presStyleIdx="0" presStyleCnt="11"/>
      <dgm:spPr/>
    </dgm:pt>
    <dgm:pt modelId="{0150274F-FEC9-4D8D-A660-1BC043876DD6}" type="pres">
      <dgm:prSet presAssocID="{03D44391-B9C1-4CDE-B424-3FBA31D85850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566145FE-A293-4A1B-AB7D-8604F955B349}" type="pres">
      <dgm:prSet presAssocID="{03D44391-B9C1-4CDE-B424-3FBA31D85850}" presName="Triangle" presStyleLbl="alignNode1" presStyleIdx="1" presStyleCnt="11"/>
      <dgm:spPr/>
    </dgm:pt>
    <dgm:pt modelId="{8359B6F1-8ACC-4977-8386-EBF69C02F27A}" type="pres">
      <dgm:prSet presAssocID="{C5E0E460-4196-41CF-A67E-5CCAAC5BAD61}" presName="sibTrans" presStyleCnt="0"/>
      <dgm:spPr/>
    </dgm:pt>
    <dgm:pt modelId="{8C13F879-EDBE-4797-9364-24F09535BFE1}" type="pres">
      <dgm:prSet presAssocID="{C5E0E460-4196-41CF-A67E-5CCAAC5BAD61}" presName="space" presStyleCnt="0"/>
      <dgm:spPr/>
    </dgm:pt>
    <dgm:pt modelId="{1B2AB1BD-9B73-4C8A-B047-875C38CC81E6}" type="pres">
      <dgm:prSet presAssocID="{85E9358A-8414-4365-BB78-4567C3BD06DB}" presName="composite" presStyleCnt="0"/>
      <dgm:spPr/>
    </dgm:pt>
    <dgm:pt modelId="{BF1D0CA4-327B-4BB5-907F-3D895CD11BF1}" type="pres">
      <dgm:prSet presAssocID="{85E9358A-8414-4365-BB78-4567C3BD06DB}" presName="LShape" presStyleLbl="alignNode1" presStyleIdx="2" presStyleCnt="11"/>
      <dgm:spPr/>
    </dgm:pt>
    <dgm:pt modelId="{2082E076-96F7-4ED4-AB38-F48043D4F4D6}" type="pres">
      <dgm:prSet presAssocID="{85E9358A-8414-4365-BB78-4567C3BD06DB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4EAAA317-E5C2-4B0A-AE99-106F225E48F4}" type="pres">
      <dgm:prSet presAssocID="{85E9358A-8414-4365-BB78-4567C3BD06DB}" presName="Triangle" presStyleLbl="alignNode1" presStyleIdx="3" presStyleCnt="11"/>
      <dgm:spPr/>
    </dgm:pt>
    <dgm:pt modelId="{45911622-3B4A-428C-A9C0-180E4F1EBE60}" type="pres">
      <dgm:prSet presAssocID="{CF34E38F-FE34-4661-806B-29DABB0F9E13}" presName="sibTrans" presStyleCnt="0"/>
      <dgm:spPr/>
    </dgm:pt>
    <dgm:pt modelId="{E0F6B758-5BBA-4E75-B537-38674F289DD1}" type="pres">
      <dgm:prSet presAssocID="{CF34E38F-FE34-4661-806B-29DABB0F9E13}" presName="space" presStyleCnt="0"/>
      <dgm:spPr/>
    </dgm:pt>
    <dgm:pt modelId="{BD0DD2C8-A5A5-4D23-942D-42FB91CAE0B6}" type="pres">
      <dgm:prSet presAssocID="{F403F08E-8486-4A17-A818-D2C3F36A2433}" presName="composite" presStyleCnt="0"/>
      <dgm:spPr/>
    </dgm:pt>
    <dgm:pt modelId="{D1648CA4-3B77-434E-B928-32140B927EE6}" type="pres">
      <dgm:prSet presAssocID="{F403F08E-8486-4A17-A818-D2C3F36A2433}" presName="LShape" presStyleLbl="alignNode1" presStyleIdx="4" presStyleCnt="11"/>
      <dgm:spPr/>
    </dgm:pt>
    <dgm:pt modelId="{93BF514A-B00F-497B-A7A0-BB732160C835}" type="pres">
      <dgm:prSet presAssocID="{F403F08E-8486-4A17-A818-D2C3F36A2433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877D45D5-5241-4354-BAFD-39547ECCFA3D}" type="pres">
      <dgm:prSet presAssocID="{F403F08E-8486-4A17-A818-D2C3F36A2433}" presName="Triangle" presStyleLbl="alignNode1" presStyleIdx="5" presStyleCnt="11"/>
      <dgm:spPr/>
    </dgm:pt>
    <dgm:pt modelId="{A891FDB8-D7FD-49D4-86CA-0CDDBE8608AA}" type="pres">
      <dgm:prSet presAssocID="{E35B193D-734D-46B1-A4F1-DD5F922625BE}" presName="sibTrans" presStyleCnt="0"/>
      <dgm:spPr/>
    </dgm:pt>
    <dgm:pt modelId="{EE62853E-6D37-410F-97E7-7C8EB52C2492}" type="pres">
      <dgm:prSet presAssocID="{E35B193D-734D-46B1-A4F1-DD5F922625BE}" presName="space" presStyleCnt="0"/>
      <dgm:spPr/>
    </dgm:pt>
    <dgm:pt modelId="{0B421532-53CF-421E-B532-E7688BEEAFE3}" type="pres">
      <dgm:prSet presAssocID="{AD6BA3E7-62CB-4A35-B316-75842B027CDF}" presName="composite" presStyleCnt="0"/>
      <dgm:spPr/>
    </dgm:pt>
    <dgm:pt modelId="{23B59BF0-306A-4069-8BFE-81A89F692010}" type="pres">
      <dgm:prSet presAssocID="{AD6BA3E7-62CB-4A35-B316-75842B027CDF}" presName="LShape" presStyleLbl="alignNode1" presStyleIdx="6" presStyleCnt="11"/>
      <dgm:spPr/>
    </dgm:pt>
    <dgm:pt modelId="{EA7E86EC-C1FC-4707-993E-F72434FF5E18}" type="pres">
      <dgm:prSet presAssocID="{AD6BA3E7-62CB-4A35-B316-75842B027CDF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FBB24F3D-C30F-4B4A-91B1-EA2684F92FEC}" type="pres">
      <dgm:prSet presAssocID="{AD6BA3E7-62CB-4A35-B316-75842B027CDF}" presName="Triangle" presStyleLbl="alignNode1" presStyleIdx="7" presStyleCnt="11"/>
      <dgm:spPr/>
    </dgm:pt>
    <dgm:pt modelId="{48479FA5-82CE-4082-8477-2B3A14913C27}" type="pres">
      <dgm:prSet presAssocID="{A8F91D1D-A10A-4135-8E35-DB3251179F6B}" presName="sibTrans" presStyleCnt="0"/>
      <dgm:spPr/>
    </dgm:pt>
    <dgm:pt modelId="{231149C2-1791-4219-ACD5-3394C8D492C6}" type="pres">
      <dgm:prSet presAssocID="{A8F91D1D-A10A-4135-8E35-DB3251179F6B}" presName="space" presStyleCnt="0"/>
      <dgm:spPr/>
    </dgm:pt>
    <dgm:pt modelId="{2EDE3215-56A2-4A62-8C93-90A6FCC98BD0}" type="pres">
      <dgm:prSet presAssocID="{7AF809E2-63CB-435A-9F53-4C9C1D068180}" presName="composite" presStyleCnt="0"/>
      <dgm:spPr/>
    </dgm:pt>
    <dgm:pt modelId="{395783CF-7CC2-4B2B-9A87-1299DA3C30CE}" type="pres">
      <dgm:prSet presAssocID="{7AF809E2-63CB-435A-9F53-4C9C1D068180}" presName="LShape" presStyleLbl="alignNode1" presStyleIdx="8" presStyleCnt="11"/>
      <dgm:spPr/>
    </dgm:pt>
    <dgm:pt modelId="{9D9EEB0C-44D5-4F1B-A667-680B980108EF}" type="pres">
      <dgm:prSet presAssocID="{7AF809E2-63CB-435A-9F53-4C9C1D068180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9B120D70-D771-4D0B-BDFE-0456B7FB0ADE}" type="pres">
      <dgm:prSet presAssocID="{7AF809E2-63CB-435A-9F53-4C9C1D068180}" presName="Triangle" presStyleLbl="alignNode1" presStyleIdx="9" presStyleCnt="11"/>
      <dgm:spPr/>
    </dgm:pt>
    <dgm:pt modelId="{2228CC29-5427-4588-90CC-5DBEBB83D5AD}" type="pres">
      <dgm:prSet presAssocID="{D7738521-B063-4FC9-9F0B-22A4FEB9B985}" presName="sibTrans" presStyleCnt="0"/>
      <dgm:spPr/>
    </dgm:pt>
    <dgm:pt modelId="{4ED46A19-C8AF-4D8F-B156-DA2FA3CFB511}" type="pres">
      <dgm:prSet presAssocID="{D7738521-B063-4FC9-9F0B-22A4FEB9B985}" presName="space" presStyleCnt="0"/>
      <dgm:spPr/>
    </dgm:pt>
    <dgm:pt modelId="{AB206582-7D47-4C61-AB60-E57866A5B42A}" type="pres">
      <dgm:prSet presAssocID="{34F91B6F-F876-4DD7-8295-BDA8F59EF692}" presName="composite" presStyleCnt="0"/>
      <dgm:spPr/>
    </dgm:pt>
    <dgm:pt modelId="{D15E3DFA-407E-4CB5-855D-B0E0183164FE}" type="pres">
      <dgm:prSet presAssocID="{34F91B6F-F876-4DD7-8295-BDA8F59EF692}" presName="LShape" presStyleLbl="alignNode1" presStyleIdx="10" presStyleCnt="11"/>
      <dgm:spPr/>
    </dgm:pt>
    <dgm:pt modelId="{9ED2CAC6-BDA7-42B5-A5DF-8909DB50585B}" type="pres">
      <dgm:prSet presAssocID="{34F91B6F-F876-4DD7-8295-BDA8F59EF692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2717402-96B4-4F8F-A35B-BCB637B4FE0E}" srcId="{399E06CF-B75F-41F5-A28A-22F4F0A33640}" destId="{85E9358A-8414-4365-BB78-4567C3BD06DB}" srcOrd="1" destOrd="0" parTransId="{EB5ED72C-348D-49FC-9775-D3BCBFDF05A5}" sibTransId="{CF34E38F-FE34-4661-806B-29DABB0F9E13}"/>
    <dgm:cxn modelId="{D0279B0B-A67D-4989-BBE4-62853A150843}" type="presOf" srcId="{85E9358A-8414-4365-BB78-4567C3BD06DB}" destId="{2082E076-96F7-4ED4-AB38-F48043D4F4D6}" srcOrd="0" destOrd="0" presId="urn:microsoft.com/office/officeart/2009/3/layout/StepUpProcess"/>
    <dgm:cxn modelId="{F4213D12-98AD-4537-899D-6C3900B19A1F}" srcId="{399E06CF-B75F-41F5-A28A-22F4F0A33640}" destId="{F403F08E-8486-4A17-A818-D2C3F36A2433}" srcOrd="2" destOrd="0" parTransId="{DEA43A5E-02FC-4117-B387-E9F5F1EABCDA}" sibTransId="{E35B193D-734D-46B1-A4F1-DD5F922625BE}"/>
    <dgm:cxn modelId="{16818017-015F-485F-8D81-60AC79B8201C}" type="presOf" srcId="{34F91B6F-F876-4DD7-8295-BDA8F59EF692}" destId="{9ED2CAC6-BDA7-42B5-A5DF-8909DB50585B}" srcOrd="0" destOrd="0" presId="urn:microsoft.com/office/officeart/2009/3/layout/StepUpProcess"/>
    <dgm:cxn modelId="{307E5A47-48D3-4586-9A54-29BC90F89ECE}" srcId="{399E06CF-B75F-41F5-A28A-22F4F0A33640}" destId="{7AF809E2-63CB-435A-9F53-4C9C1D068180}" srcOrd="4" destOrd="0" parTransId="{12FDED76-7A02-403D-9542-5DA538591A33}" sibTransId="{D7738521-B063-4FC9-9F0B-22A4FEB9B985}"/>
    <dgm:cxn modelId="{8C10304A-F243-4F30-9564-7F392FBE6F24}" type="presOf" srcId="{03D44391-B9C1-4CDE-B424-3FBA31D85850}" destId="{0150274F-FEC9-4D8D-A660-1BC043876DD6}" srcOrd="0" destOrd="0" presId="urn:microsoft.com/office/officeart/2009/3/layout/StepUpProcess"/>
    <dgm:cxn modelId="{102DB878-A454-4EB2-9CD0-1BA9AD364FAE}" srcId="{399E06CF-B75F-41F5-A28A-22F4F0A33640}" destId="{AD6BA3E7-62CB-4A35-B316-75842B027CDF}" srcOrd="3" destOrd="0" parTransId="{F14F098F-B7C4-43BF-A335-ABF0D337C4FA}" sibTransId="{A8F91D1D-A10A-4135-8E35-DB3251179F6B}"/>
    <dgm:cxn modelId="{C80EDA7B-C512-4330-AA68-C37F7170F2B3}" type="presOf" srcId="{AD6BA3E7-62CB-4A35-B316-75842B027CDF}" destId="{EA7E86EC-C1FC-4707-993E-F72434FF5E18}" srcOrd="0" destOrd="0" presId="urn:microsoft.com/office/officeart/2009/3/layout/StepUpProcess"/>
    <dgm:cxn modelId="{CF8FD986-46C0-4E47-9E2C-A0418251E8E0}" srcId="{399E06CF-B75F-41F5-A28A-22F4F0A33640}" destId="{34F91B6F-F876-4DD7-8295-BDA8F59EF692}" srcOrd="5" destOrd="0" parTransId="{39EB9E16-FEEC-4AE5-9A91-7280D4821CFD}" sibTransId="{7FC4AE31-0CE1-405C-8980-8A33A6C62E22}"/>
    <dgm:cxn modelId="{20F20389-2D23-4480-9A5A-57DEC00FFA4B}" type="presOf" srcId="{F403F08E-8486-4A17-A818-D2C3F36A2433}" destId="{93BF514A-B00F-497B-A7A0-BB732160C835}" srcOrd="0" destOrd="0" presId="urn:microsoft.com/office/officeart/2009/3/layout/StepUpProcess"/>
    <dgm:cxn modelId="{35FD6198-5FCA-44F4-8EDA-91B0224839FC}" type="presOf" srcId="{399E06CF-B75F-41F5-A28A-22F4F0A33640}" destId="{99DFD502-D478-49A3-BAFC-57717F6B69EC}" srcOrd="0" destOrd="0" presId="urn:microsoft.com/office/officeart/2009/3/layout/StepUpProcess"/>
    <dgm:cxn modelId="{94A08FA0-F53E-4F9A-841F-B11F9EF8661B}" srcId="{399E06CF-B75F-41F5-A28A-22F4F0A33640}" destId="{03D44391-B9C1-4CDE-B424-3FBA31D85850}" srcOrd="0" destOrd="0" parTransId="{ABDDAF82-24FC-49DB-8B74-69EB7106BB0B}" sibTransId="{C5E0E460-4196-41CF-A67E-5CCAAC5BAD61}"/>
    <dgm:cxn modelId="{C6C500A9-2B5D-49BB-AB7F-4338DD3878FF}" type="presOf" srcId="{7AF809E2-63CB-435A-9F53-4C9C1D068180}" destId="{9D9EEB0C-44D5-4F1B-A667-680B980108EF}" srcOrd="0" destOrd="0" presId="urn:microsoft.com/office/officeart/2009/3/layout/StepUpProcess"/>
    <dgm:cxn modelId="{B7EA20AC-4958-4A51-94DA-E51E0E4E2275}" type="presParOf" srcId="{99DFD502-D478-49A3-BAFC-57717F6B69EC}" destId="{75C6CAB0-4C82-4E21-9EB8-510A5EB00DBD}" srcOrd="0" destOrd="0" presId="urn:microsoft.com/office/officeart/2009/3/layout/StepUpProcess"/>
    <dgm:cxn modelId="{42654C87-F3D1-43D2-BB9B-3AE01125A261}" type="presParOf" srcId="{75C6CAB0-4C82-4E21-9EB8-510A5EB00DBD}" destId="{998A6E81-0D9E-4D4A-A7CB-E70CE0EA8AE4}" srcOrd="0" destOrd="0" presId="urn:microsoft.com/office/officeart/2009/3/layout/StepUpProcess"/>
    <dgm:cxn modelId="{29D5E459-F592-4D22-AFDE-A4DBD2EF4A9D}" type="presParOf" srcId="{75C6CAB0-4C82-4E21-9EB8-510A5EB00DBD}" destId="{0150274F-FEC9-4D8D-A660-1BC043876DD6}" srcOrd="1" destOrd="0" presId="urn:microsoft.com/office/officeart/2009/3/layout/StepUpProcess"/>
    <dgm:cxn modelId="{DAD02359-30CC-453F-BED5-5F1DF55BE6A9}" type="presParOf" srcId="{75C6CAB0-4C82-4E21-9EB8-510A5EB00DBD}" destId="{566145FE-A293-4A1B-AB7D-8604F955B349}" srcOrd="2" destOrd="0" presId="urn:microsoft.com/office/officeart/2009/3/layout/StepUpProcess"/>
    <dgm:cxn modelId="{8009DD0B-2714-40FE-89F9-F637ADB1C176}" type="presParOf" srcId="{99DFD502-D478-49A3-BAFC-57717F6B69EC}" destId="{8359B6F1-8ACC-4977-8386-EBF69C02F27A}" srcOrd="1" destOrd="0" presId="urn:microsoft.com/office/officeart/2009/3/layout/StepUpProcess"/>
    <dgm:cxn modelId="{1BE3CB4B-3E29-4250-81BD-DEEC55F8AF8A}" type="presParOf" srcId="{8359B6F1-8ACC-4977-8386-EBF69C02F27A}" destId="{8C13F879-EDBE-4797-9364-24F09535BFE1}" srcOrd="0" destOrd="0" presId="urn:microsoft.com/office/officeart/2009/3/layout/StepUpProcess"/>
    <dgm:cxn modelId="{788481C3-E4C8-4604-BBCB-283C32870A25}" type="presParOf" srcId="{99DFD502-D478-49A3-BAFC-57717F6B69EC}" destId="{1B2AB1BD-9B73-4C8A-B047-875C38CC81E6}" srcOrd="2" destOrd="0" presId="urn:microsoft.com/office/officeart/2009/3/layout/StepUpProcess"/>
    <dgm:cxn modelId="{01DB2587-3B19-4A3C-8DD6-702CFE358032}" type="presParOf" srcId="{1B2AB1BD-9B73-4C8A-B047-875C38CC81E6}" destId="{BF1D0CA4-327B-4BB5-907F-3D895CD11BF1}" srcOrd="0" destOrd="0" presId="urn:microsoft.com/office/officeart/2009/3/layout/StepUpProcess"/>
    <dgm:cxn modelId="{871C88B0-CBA0-4730-9D13-E2BAE365CA61}" type="presParOf" srcId="{1B2AB1BD-9B73-4C8A-B047-875C38CC81E6}" destId="{2082E076-96F7-4ED4-AB38-F48043D4F4D6}" srcOrd="1" destOrd="0" presId="urn:microsoft.com/office/officeart/2009/3/layout/StepUpProcess"/>
    <dgm:cxn modelId="{6DB1D003-FC75-48D4-BCB6-070B789964B1}" type="presParOf" srcId="{1B2AB1BD-9B73-4C8A-B047-875C38CC81E6}" destId="{4EAAA317-E5C2-4B0A-AE99-106F225E48F4}" srcOrd="2" destOrd="0" presId="urn:microsoft.com/office/officeart/2009/3/layout/StepUpProcess"/>
    <dgm:cxn modelId="{808D0700-5D24-4116-9F52-682EEBC97D7C}" type="presParOf" srcId="{99DFD502-D478-49A3-BAFC-57717F6B69EC}" destId="{45911622-3B4A-428C-A9C0-180E4F1EBE60}" srcOrd="3" destOrd="0" presId="urn:microsoft.com/office/officeart/2009/3/layout/StepUpProcess"/>
    <dgm:cxn modelId="{7AD5873D-5B72-4042-B9DA-FDD22CE2565D}" type="presParOf" srcId="{45911622-3B4A-428C-A9C0-180E4F1EBE60}" destId="{E0F6B758-5BBA-4E75-B537-38674F289DD1}" srcOrd="0" destOrd="0" presId="urn:microsoft.com/office/officeart/2009/3/layout/StepUpProcess"/>
    <dgm:cxn modelId="{D437B2F3-A53D-40B1-9E10-805F5954780B}" type="presParOf" srcId="{99DFD502-D478-49A3-BAFC-57717F6B69EC}" destId="{BD0DD2C8-A5A5-4D23-942D-42FB91CAE0B6}" srcOrd="4" destOrd="0" presId="urn:microsoft.com/office/officeart/2009/3/layout/StepUpProcess"/>
    <dgm:cxn modelId="{DE6B4AA7-7BCB-4BC6-B4DD-5481D8BE96E3}" type="presParOf" srcId="{BD0DD2C8-A5A5-4D23-942D-42FB91CAE0B6}" destId="{D1648CA4-3B77-434E-B928-32140B927EE6}" srcOrd="0" destOrd="0" presId="urn:microsoft.com/office/officeart/2009/3/layout/StepUpProcess"/>
    <dgm:cxn modelId="{60869C46-F0B2-45D8-AEA1-E746B99BB9C6}" type="presParOf" srcId="{BD0DD2C8-A5A5-4D23-942D-42FB91CAE0B6}" destId="{93BF514A-B00F-497B-A7A0-BB732160C835}" srcOrd="1" destOrd="0" presId="urn:microsoft.com/office/officeart/2009/3/layout/StepUpProcess"/>
    <dgm:cxn modelId="{BC0FD405-7776-4D98-9990-EFB07E3234BB}" type="presParOf" srcId="{BD0DD2C8-A5A5-4D23-942D-42FB91CAE0B6}" destId="{877D45D5-5241-4354-BAFD-39547ECCFA3D}" srcOrd="2" destOrd="0" presId="urn:microsoft.com/office/officeart/2009/3/layout/StepUpProcess"/>
    <dgm:cxn modelId="{9B2ABF89-BD66-4B17-A18E-7A341B4ED483}" type="presParOf" srcId="{99DFD502-D478-49A3-BAFC-57717F6B69EC}" destId="{A891FDB8-D7FD-49D4-86CA-0CDDBE8608AA}" srcOrd="5" destOrd="0" presId="urn:microsoft.com/office/officeart/2009/3/layout/StepUpProcess"/>
    <dgm:cxn modelId="{C6F79F78-EECC-4A1E-9C49-F80E96E501C3}" type="presParOf" srcId="{A891FDB8-D7FD-49D4-86CA-0CDDBE8608AA}" destId="{EE62853E-6D37-410F-97E7-7C8EB52C2492}" srcOrd="0" destOrd="0" presId="urn:microsoft.com/office/officeart/2009/3/layout/StepUpProcess"/>
    <dgm:cxn modelId="{29948ACF-DC87-466F-9D99-3647FC96ADD7}" type="presParOf" srcId="{99DFD502-D478-49A3-BAFC-57717F6B69EC}" destId="{0B421532-53CF-421E-B532-E7688BEEAFE3}" srcOrd="6" destOrd="0" presId="urn:microsoft.com/office/officeart/2009/3/layout/StepUpProcess"/>
    <dgm:cxn modelId="{1790353B-768A-478A-AE4E-26C16AA8E436}" type="presParOf" srcId="{0B421532-53CF-421E-B532-E7688BEEAFE3}" destId="{23B59BF0-306A-4069-8BFE-81A89F692010}" srcOrd="0" destOrd="0" presId="urn:microsoft.com/office/officeart/2009/3/layout/StepUpProcess"/>
    <dgm:cxn modelId="{B01BE051-4C8E-440E-B023-73CD0E24A845}" type="presParOf" srcId="{0B421532-53CF-421E-B532-E7688BEEAFE3}" destId="{EA7E86EC-C1FC-4707-993E-F72434FF5E18}" srcOrd="1" destOrd="0" presId="urn:microsoft.com/office/officeart/2009/3/layout/StepUpProcess"/>
    <dgm:cxn modelId="{2BEBEAB6-3A35-4A8F-8898-529A1AB04B7B}" type="presParOf" srcId="{0B421532-53CF-421E-B532-E7688BEEAFE3}" destId="{FBB24F3D-C30F-4B4A-91B1-EA2684F92FEC}" srcOrd="2" destOrd="0" presId="urn:microsoft.com/office/officeart/2009/3/layout/StepUpProcess"/>
    <dgm:cxn modelId="{AB349E3C-979D-4971-BBB4-B5DF837F6C7F}" type="presParOf" srcId="{99DFD502-D478-49A3-BAFC-57717F6B69EC}" destId="{48479FA5-82CE-4082-8477-2B3A14913C27}" srcOrd="7" destOrd="0" presId="urn:microsoft.com/office/officeart/2009/3/layout/StepUpProcess"/>
    <dgm:cxn modelId="{CA6A78CF-4BA4-4AB4-B3E3-A74CE79809A6}" type="presParOf" srcId="{48479FA5-82CE-4082-8477-2B3A14913C27}" destId="{231149C2-1791-4219-ACD5-3394C8D492C6}" srcOrd="0" destOrd="0" presId="urn:microsoft.com/office/officeart/2009/3/layout/StepUpProcess"/>
    <dgm:cxn modelId="{3C7BC2B1-E969-40B2-ACCF-369501EF74AD}" type="presParOf" srcId="{99DFD502-D478-49A3-BAFC-57717F6B69EC}" destId="{2EDE3215-56A2-4A62-8C93-90A6FCC98BD0}" srcOrd="8" destOrd="0" presId="urn:microsoft.com/office/officeart/2009/3/layout/StepUpProcess"/>
    <dgm:cxn modelId="{E715DA5A-90AA-4BA5-AA74-1C4E8CB0E37D}" type="presParOf" srcId="{2EDE3215-56A2-4A62-8C93-90A6FCC98BD0}" destId="{395783CF-7CC2-4B2B-9A87-1299DA3C30CE}" srcOrd="0" destOrd="0" presId="urn:microsoft.com/office/officeart/2009/3/layout/StepUpProcess"/>
    <dgm:cxn modelId="{ADAE90DA-FA36-49D1-96CE-1D73338EBB0A}" type="presParOf" srcId="{2EDE3215-56A2-4A62-8C93-90A6FCC98BD0}" destId="{9D9EEB0C-44D5-4F1B-A667-680B980108EF}" srcOrd="1" destOrd="0" presId="urn:microsoft.com/office/officeart/2009/3/layout/StepUpProcess"/>
    <dgm:cxn modelId="{D0240B43-8DD7-4CA0-AD86-25888DD31E11}" type="presParOf" srcId="{2EDE3215-56A2-4A62-8C93-90A6FCC98BD0}" destId="{9B120D70-D771-4D0B-BDFE-0456B7FB0ADE}" srcOrd="2" destOrd="0" presId="urn:microsoft.com/office/officeart/2009/3/layout/StepUpProcess"/>
    <dgm:cxn modelId="{89F86F48-CEA7-4879-8B3B-33F26ADCB5BA}" type="presParOf" srcId="{99DFD502-D478-49A3-BAFC-57717F6B69EC}" destId="{2228CC29-5427-4588-90CC-5DBEBB83D5AD}" srcOrd="9" destOrd="0" presId="urn:microsoft.com/office/officeart/2009/3/layout/StepUpProcess"/>
    <dgm:cxn modelId="{6D129DBC-7485-4814-B998-4D07A11FFF74}" type="presParOf" srcId="{2228CC29-5427-4588-90CC-5DBEBB83D5AD}" destId="{4ED46A19-C8AF-4D8F-B156-DA2FA3CFB511}" srcOrd="0" destOrd="0" presId="urn:microsoft.com/office/officeart/2009/3/layout/StepUpProcess"/>
    <dgm:cxn modelId="{C9F80869-402C-4E08-A04B-1A041319C2AB}" type="presParOf" srcId="{99DFD502-D478-49A3-BAFC-57717F6B69EC}" destId="{AB206582-7D47-4C61-AB60-E57866A5B42A}" srcOrd="10" destOrd="0" presId="urn:microsoft.com/office/officeart/2009/3/layout/StepUpProcess"/>
    <dgm:cxn modelId="{C9DA393A-719A-4F6B-BC89-6A99DB1ECA0C}" type="presParOf" srcId="{AB206582-7D47-4C61-AB60-E57866A5B42A}" destId="{D15E3DFA-407E-4CB5-855D-B0E0183164FE}" srcOrd="0" destOrd="0" presId="urn:microsoft.com/office/officeart/2009/3/layout/StepUpProcess"/>
    <dgm:cxn modelId="{8C1FEEC8-6983-49C4-9994-F672E88C0837}" type="presParOf" srcId="{AB206582-7D47-4C61-AB60-E57866A5B42A}" destId="{9ED2CAC6-BDA7-42B5-A5DF-8909DB50585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9E06CF-B75F-41F5-A28A-22F4F0A33640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3D44391-B9C1-4CDE-B424-3FBA31D85850}">
      <dgm:prSet custT="1"/>
      <dgm:spPr/>
      <dgm:t>
        <a:bodyPr/>
        <a:lstStyle/>
        <a:p>
          <a:r>
            <a:rPr lang="en-US" sz="1600" b="1" dirty="0">
              <a:latin typeface="Century Gothic" panose="020B0502020202020204" pitchFamily="34" charset="0"/>
            </a:rPr>
            <a:t>Water Quality</a:t>
          </a:r>
          <a:endParaRPr lang="en-US" sz="1500" dirty="0">
            <a:latin typeface="Century Gothic" panose="020B0502020202020204" pitchFamily="34" charset="0"/>
          </a:endParaRPr>
        </a:p>
      </dgm:t>
    </dgm:pt>
    <dgm:pt modelId="{ABDDAF82-24FC-49DB-8B74-69EB7106BB0B}" type="parTrans" cxnId="{94A08FA0-F53E-4F9A-841F-B11F9EF8661B}">
      <dgm:prSet/>
      <dgm:spPr/>
      <dgm:t>
        <a:bodyPr/>
        <a:lstStyle/>
        <a:p>
          <a:endParaRPr lang="en-US"/>
        </a:p>
      </dgm:t>
    </dgm:pt>
    <dgm:pt modelId="{C5E0E460-4196-41CF-A67E-5CCAAC5BAD61}" type="sibTrans" cxnId="{94A08FA0-F53E-4F9A-841F-B11F9EF8661B}">
      <dgm:prSet/>
      <dgm:spPr/>
      <dgm:t>
        <a:bodyPr/>
        <a:lstStyle/>
        <a:p>
          <a:endParaRPr lang="en-US"/>
        </a:p>
      </dgm:t>
    </dgm:pt>
    <dgm:pt modelId="{85E9358A-8414-4365-BB78-4567C3BD06DB}">
      <dgm:prSet custT="1"/>
      <dgm:spPr/>
      <dgm:t>
        <a:bodyPr/>
        <a:lstStyle/>
        <a:p>
          <a:r>
            <a:rPr lang="en-US" sz="1600" b="1" dirty="0">
              <a:latin typeface="Century Gothic" panose="020B0502020202020204" pitchFamily="34" charset="0"/>
            </a:rPr>
            <a:t>Affordable Housing</a:t>
          </a:r>
          <a:endParaRPr lang="en-US" sz="1500" dirty="0">
            <a:latin typeface="Century Gothic" panose="020B0502020202020204" pitchFamily="34" charset="0"/>
          </a:endParaRPr>
        </a:p>
      </dgm:t>
    </dgm:pt>
    <dgm:pt modelId="{EB5ED72C-348D-49FC-9775-D3BCBFDF05A5}" type="parTrans" cxnId="{D2717402-96B4-4F8F-A35B-BCB637B4FE0E}">
      <dgm:prSet/>
      <dgm:spPr/>
      <dgm:t>
        <a:bodyPr/>
        <a:lstStyle/>
        <a:p>
          <a:endParaRPr lang="en-US"/>
        </a:p>
      </dgm:t>
    </dgm:pt>
    <dgm:pt modelId="{CF34E38F-FE34-4661-806B-29DABB0F9E13}" type="sibTrans" cxnId="{D2717402-96B4-4F8F-A35B-BCB637B4FE0E}">
      <dgm:prSet/>
      <dgm:spPr/>
      <dgm:t>
        <a:bodyPr/>
        <a:lstStyle/>
        <a:p>
          <a:endParaRPr lang="en-US"/>
        </a:p>
      </dgm:t>
    </dgm:pt>
    <dgm:pt modelId="{F403F08E-8486-4A17-A818-D2C3F36A2433}">
      <dgm:prSet custT="1"/>
      <dgm:spPr/>
      <dgm:t>
        <a:bodyPr/>
        <a:lstStyle/>
        <a:p>
          <a:r>
            <a:rPr lang="en-US" sz="1500" b="1" dirty="0">
              <a:latin typeface="Century Gothic" panose="020B0502020202020204" pitchFamily="34" charset="0"/>
            </a:rPr>
            <a:t>Regional Coalition Common Voice </a:t>
          </a:r>
          <a:r>
            <a:rPr lang="en-US" sz="1500" b="1">
              <a:latin typeface="Century Gothic" panose="020B0502020202020204" pitchFamily="34" charset="0"/>
            </a:rPr>
            <a:t>in Tallahassee</a:t>
          </a:r>
          <a:endParaRPr lang="en-US" sz="1500" b="1" dirty="0">
            <a:latin typeface="Century Gothic" panose="020B0502020202020204" pitchFamily="34" charset="0"/>
          </a:endParaRPr>
        </a:p>
      </dgm:t>
    </dgm:pt>
    <dgm:pt modelId="{DEA43A5E-02FC-4117-B387-E9F5F1EABCDA}" type="parTrans" cxnId="{F4213D12-98AD-4537-899D-6C3900B19A1F}">
      <dgm:prSet/>
      <dgm:spPr/>
      <dgm:t>
        <a:bodyPr/>
        <a:lstStyle/>
        <a:p>
          <a:endParaRPr lang="en-US"/>
        </a:p>
      </dgm:t>
    </dgm:pt>
    <dgm:pt modelId="{E35B193D-734D-46B1-A4F1-DD5F922625BE}" type="sibTrans" cxnId="{F4213D12-98AD-4537-899D-6C3900B19A1F}">
      <dgm:prSet/>
      <dgm:spPr/>
      <dgm:t>
        <a:bodyPr/>
        <a:lstStyle/>
        <a:p>
          <a:endParaRPr lang="en-US"/>
        </a:p>
      </dgm:t>
    </dgm:pt>
    <dgm:pt modelId="{AD6BA3E7-62CB-4A35-B316-75842B027CDF}">
      <dgm:prSet custT="1"/>
      <dgm:spPr/>
      <dgm:t>
        <a:bodyPr/>
        <a:lstStyle/>
        <a:p>
          <a:r>
            <a:rPr lang="en-US" sz="1500" b="1" dirty="0">
              <a:latin typeface="Century Gothic" panose="020B0502020202020204" pitchFamily="34" charset="0"/>
            </a:rPr>
            <a:t>Beach</a:t>
          </a:r>
          <a:r>
            <a:rPr lang="en-US" sz="1500" b="1" baseline="0" dirty="0">
              <a:latin typeface="Century Gothic" panose="020B0502020202020204" pitchFamily="34" charset="0"/>
            </a:rPr>
            <a:t> Renourishment</a:t>
          </a:r>
          <a:endParaRPr lang="en-US" sz="1500" b="1" dirty="0">
            <a:latin typeface="Century Gothic" panose="020B0502020202020204" pitchFamily="34" charset="0"/>
          </a:endParaRPr>
        </a:p>
      </dgm:t>
    </dgm:pt>
    <dgm:pt modelId="{F14F098F-B7C4-43BF-A335-ABF0D337C4FA}" type="parTrans" cxnId="{102DB878-A454-4EB2-9CD0-1BA9AD364FAE}">
      <dgm:prSet/>
      <dgm:spPr/>
      <dgm:t>
        <a:bodyPr/>
        <a:lstStyle/>
        <a:p>
          <a:endParaRPr lang="en-US"/>
        </a:p>
      </dgm:t>
    </dgm:pt>
    <dgm:pt modelId="{A8F91D1D-A10A-4135-8E35-DB3251179F6B}" type="sibTrans" cxnId="{102DB878-A454-4EB2-9CD0-1BA9AD364FAE}">
      <dgm:prSet/>
      <dgm:spPr/>
      <dgm:t>
        <a:bodyPr/>
        <a:lstStyle/>
        <a:p>
          <a:endParaRPr lang="en-US"/>
        </a:p>
      </dgm:t>
    </dgm:pt>
    <dgm:pt modelId="{7AF809E2-63CB-435A-9F53-4C9C1D068180}">
      <dgm:prSet custT="1"/>
      <dgm:spPr/>
      <dgm:t>
        <a:bodyPr/>
        <a:lstStyle/>
        <a:p>
          <a:r>
            <a:rPr lang="en-US" sz="1600" b="1" dirty="0">
              <a:latin typeface="Century Gothic" panose="020B0502020202020204" pitchFamily="34" charset="0"/>
            </a:rPr>
            <a:t>Quality of Life</a:t>
          </a:r>
          <a:endParaRPr lang="en-US" sz="1500" dirty="0">
            <a:latin typeface="Century Gothic" panose="020B0502020202020204" pitchFamily="34" charset="0"/>
          </a:endParaRPr>
        </a:p>
      </dgm:t>
    </dgm:pt>
    <dgm:pt modelId="{12FDED76-7A02-403D-9542-5DA538591A33}" type="parTrans" cxnId="{307E5A47-48D3-4586-9A54-29BC90F89ECE}">
      <dgm:prSet/>
      <dgm:spPr/>
      <dgm:t>
        <a:bodyPr/>
        <a:lstStyle/>
        <a:p>
          <a:endParaRPr lang="en-US"/>
        </a:p>
      </dgm:t>
    </dgm:pt>
    <dgm:pt modelId="{D7738521-B063-4FC9-9F0B-22A4FEB9B985}" type="sibTrans" cxnId="{307E5A47-48D3-4586-9A54-29BC90F89ECE}">
      <dgm:prSet/>
      <dgm:spPr/>
      <dgm:t>
        <a:bodyPr/>
        <a:lstStyle/>
        <a:p>
          <a:endParaRPr lang="en-US"/>
        </a:p>
      </dgm:t>
    </dgm:pt>
    <dgm:pt modelId="{99DFD502-D478-49A3-BAFC-57717F6B69EC}" type="pres">
      <dgm:prSet presAssocID="{399E06CF-B75F-41F5-A28A-22F4F0A33640}" presName="rootnode" presStyleCnt="0">
        <dgm:presLayoutVars>
          <dgm:chMax/>
          <dgm:chPref/>
          <dgm:dir/>
          <dgm:animLvl val="lvl"/>
        </dgm:presLayoutVars>
      </dgm:prSet>
      <dgm:spPr/>
    </dgm:pt>
    <dgm:pt modelId="{75C6CAB0-4C82-4E21-9EB8-510A5EB00DBD}" type="pres">
      <dgm:prSet presAssocID="{03D44391-B9C1-4CDE-B424-3FBA31D85850}" presName="composite" presStyleCnt="0"/>
      <dgm:spPr/>
    </dgm:pt>
    <dgm:pt modelId="{998A6E81-0D9E-4D4A-A7CB-E70CE0EA8AE4}" type="pres">
      <dgm:prSet presAssocID="{03D44391-B9C1-4CDE-B424-3FBA31D85850}" presName="LShape" presStyleLbl="alignNode1" presStyleIdx="0" presStyleCnt="9"/>
      <dgm:spPr/>
    </dgm:pt>
    <dgm:pt modelId="{0150274F-FEC9-4D8D-A660-1BC043876DD6}" type="pres">
      <dgm:prSet presAssocID="{03D44391-B9C1-4CDE-B424-3FBA31D8585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566145FE-A293-4A1B-AB7D-8604F955B349}" type="pres">
      <dgm:prSet presAssocID="{03D44391-B9C1-4CDE-B424-3FBA31D85850}" presName="Triangle" presStyleLbl="alignNode1" presStyleIdx="1" presStyleCnt="9"/>
      <dgm:spPr/>
    </dgm:pt>
    <dgm:pt modelId="{8359B6F1-8ACC-4977-8386-EBF69C02F27A}" type="pres">
      <dgm:prSet presAssocID="{C5E0E460-4196-41CF-A67E-5CCAAC5BAD61}" presName="sibTrans" presStyleCnt="0"/>
      <dgm:spPr/>
    </dgm:pt>
    <dgm:pt modelId="{8C13F879-EDBE-4797-9364-24F09535BFE1}" type="pres">
      <dgm:prSet presAssocID="{C5E0E460-4196-41CF-A67E-5CCAAC5BAD61}" presName="space" presStyleCnt="0"/>
      <dgm:spPr/>
    </dgm:pt>
    <dgm:pt modelId="{1B2AB1BD-9B73-4C8A-B047-875C38CC81E6}" type="pres">
      <dgm:prSet presAssocID="{85E9358A-8414-4365-BB78-4567C3BD06DB}" presName="composite" presStyleCnt="0"/>
      <dgm:spPr/>
    </dgm:pt>
    <dgm:pt modelId="{BF1D0CA4-327B-4BB5-907F-3D895CD11BF1}" type="pres">
      <dgm:prSet presAssocID="{85E9358A-8414-4365-BB78-4567C3BD06DB}" presName="LShape" presStyleLbl="alignNode1" presStyleIdx="2" presStyleCnt="9"/>
      <dgm:spPr/>
    </dgm:pt>
    <dgm:pt modelId="{2082E076-96F7-4ED4-AB38-F48043D4F4D6}" type="pres">
      <dgm:prSet presAssocID="{85E9358A-8414-4365-BB78-4567C3BD06DB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4EAAA317-E5C2-4B0A-AE99-106F225E48F4}" type="pres">
      <dgm:prSet presAssocID="{85E9358A-8414-4365-BB78-4567C3BD06DB}" presName="Triangle" presStyleLbl="alignNode1" presStyleIdx="3" presStyleCnt="9"/>
      <dgm:spPr/>
    </dgm:pt>
    <dgm:pt modelId="{45911622-3B4A-428C-A9C0-180E4F1EBE60}" type="pres">
      <dgm:prSet presAssocID="{CF34E38F-FE34-4661-806B-29DABB0F9E13}" presName="sibTrans" presStyleCnt="0"/>
      <dgm:spPr/>
    </dgm:pt>
    <dgm:pt modelId="{E0F6B758-5BBA-4E75-B537-38674F289DD1}" type="pres">
      <dgm:prSet presAssocID="{CF34E38F-FE34-4661-806B-29DABB0F9E13}" presName="space" presStyleCnt="0"/>
      <dgm:spPr/>
    </dgm:pt>
    <dgm:pt modelId="{BD0DD2C8-A5A5-4D23-942D-42FB91CAE0B6}" type="pres">
      <dgm:prSet presAssocID="{F403F08E-8486-4A17-A818-D2C3F36A2433}" presName="composite" presStyleCnt="0"/>
      <dgm:spPr/>
    </dgm:pt>
    <dgm:pt modelId="{D1648CA4-3B77-434E-B928-32140B927EE6}" type="pres">
      <dgm:prSet presAssocID="{F403F08E-8486-4A17-A818-D2C3F36A2433}" presName="LShape" presStyleLbl="alignNode1" presStyleIdx="4" presStyleCnt="9"/>
      <dgm:spPr/>
    </dgm:pt>
    <dgm:pt modelId="{93BF514A-B00F-497B-A7A0-BB732160C835}" type="pres">
      <dgm:prSet presAssocID="{F403F08E-8486-4A17-A818-D2C3F36A2433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877D45D5-5241-4354-BAFD-39547ECCFA3D}" type="pres">
      <dgm:prSet presAssocID="{F403F08E-8486-4A17-A818-D2C3F36A2433}" presName="Triangle" presStyleLbl="alignNode1" presStyleIdx="5" presStyleCnt="9"/>
      <dgm:spPr/>
    </dgm:pt>
    <dgm:pt modelId="{A891FDB8-D7FD-49D4-86CA-0CDDBE8608AA}" type="pres">
      <dgm:prSet presAssocID="{E35B193D-734D-46B1-A4F1-DD5F922625BE}" presName="sibTrans" presStyleCnt="0"/>
      <dgm:spPr/>
    </dgm:pt>
    <dgm:pt modelId="{EE62853E-6D37-410F-97E7-7C8EB52C2492}" type="pres">
      <dgm:prSet presAssocID="{E35B193D-734D-46B1-A4F1-DD5F922625BE}" presName="space" presStyleCnt="0"/>
      <dgm:spPr/>
    </dgm:pt>
    <dgm:pt modelId="{0B421532-53CF-421E-B532-E7688BEEAFE3}" type="pres">
      <dgm:prSet presAssocID="{AD6BA3E7-62CB-4A35-B316-75842B027CDF}" presName="composite" presStyleCnt="0"/>
      <dgm:spPr/>
    </dgm:pt>
    <dgm:pt modelId="{23B59BF0-306A-4069-8BFE-81A89F692010}" type="pres">
      <dgm:prSet presAssocID="{AD6BA3E7-62CB-4A35-B316-75842B027CDF}" presName="LShape" presStyleLbl="alignNode1" presStyleIdx="6" presStyleCnt="9"/>
      <dgm:spPr/>
    </dgm:pt>
    <dgm:pt modelId="{EA7E86EC-C1FC-4707-993E-F72434FF5E18}" type="pres">
      <dgm:prSet presAssocID="{AD6BA3E7-62CB-4A35-B316-75842B027CDF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FBB24F3D-C30F-4B4A-91B1-EA2684F92FEC}" type="pres">
      <dgm:prSet presAssocID="{AD6BA3E7-62CB-4A35-B316-75842B027CDF}" presName="Triangle" presStyleLbl="alignNode1" presStyleIdx="7" presStyleCnt="9"/>
      <dgm:spPr/>
    </dgm:pt>
    <dgm:pt modelId="{48479FA5-82CE-4082-8477-2B3A14913C27}" type="pres">
      <dgm:prSet presAssocID="{A8F91D1D-A10A-4135-8E35-DB3251179F6B}" presName="sibTrans" presStyleCnt="0"/>
      <dgm:spPr/>
    </dgm:pt>
    <dgm:pt modelId="{231149C2-1791-4219-ACD5-3394C8D492C6}" type="pres">
      <dgm:prSet presAssocID="{A8F91D1D-A10A-4135-8E35-DB3251179F6B}" presName="space" presStyleCnt="0"/>
      <dgm:spPr/>
    </dgm:pt>
    <dgm:pt modelId="{2EDE3215-56A2-4A62-8C93-90A6FCC98BD0}" type="pres">
      <dgm:prSet presAssocID="{7AF809E2-63CB-435A-9F53-4C9C1D068180}" presName="composite" presStyleCnt="0"/>
      <dgm:spPr/>
    </dgm:pt>
    <dgm:pt modelId="{395783CF-7CC2-4B2B-9A87-1299DA3C30CE}" type="pres">
      <dgm:prSet presAssocID="{7AF809E2-63CB-435A-9F53-4C9C1D068180}" presName="LShape" presStyleLbl="alignNode1" presStyleIdx="8" presStyleCnt="9"/>
      <dgm:spPr/>
    </dgm:pt>
    <dgm:pt modelId="{9D9EEB0C-44D5-4F1B-A667-680B980108EF}" type="pres">
      <dgm:prSet presAssocID="{7AF809E2-63CB-435A-9F53-4C9C1D068180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D2717402-96B4-4F8F-A35B-BCB637B4FE0E}" srcId="{399E06CF-B75F-41F5-A28A-22F4F0A33640}" destId="{85E9358A-8414-4365-BB78-4567C3BD06DB}" srcOrd="1" destOrd="0" parTransId="{EB5ED72C-348D-49FC-9775-D3BCBFDF05A5}" sibTransId="{CF34E38F-FE34-4661-806B-29DABB0F9E13}"/>
    <dgm:cxn modelId="{D0279B0B-A67D-4989-BBE4-62853A150843}" type="presOf" srcId="{85E9358A-8414-4365-BB78-4567C3BD06DB}" destId="{2082E076-96F7-4ED4-AB38-F48043D4F4D6}" srcOrd="0" destOrd="0" presId="urn:microsoft.com/office/officeart/2009/3/layout/StepUpProcess"/>
    <dgm:cxn modelId="{F4213D12-98AD-4537-899D-6C3900B19A1F}" srcId="{399E06CF-B75F-41F5-A28A-22F4F0A33640}" destId="{F403F08E-8486-4A17-A818-D2C3F36A2433}" srcOrd="2" destOrd="0" parTransId="{DEA43A5E-02FC-4117-B387-E9F5F1EABCDA}" sibTransId="{E35B193D-734D-46B1-A4F1-DD5F922625BE}"/>
    <dgm:cxn modelId="{307E5A47-48D3-4586-9A54-29BC90F89ECE}" srcId="{399E06CF-B75F-41F5-A28A-22F4F0A33640}" destId="{7AF809E2-63CB-435A-9F53-4C9C1D068180}" srcOrd="4" destOrd="0" parTransId="{12FDED76-7A02-403D-9542-5DA538591A33}" sibTransId="{D7738521-B063-4FC9-9F0B-22A4FEB9B985}"/>
    <dgm:cxn modelId="{8C10304A-F243-4F30-9564-7F392FBE6F24}" type="presOf" srcId="{03D44391-B9C1-4CDE-B424-3FBA31D85850}" destId="{0150274F-FEC9-4D8D-A660-1BC043876DD6}" srcOrd="0" destOrd="0" presId="urn:microsoft.com/office/officeart/2009/3/layout/StepUpProcess"/>
    <dgm:cxn modelId="{102DB878-A454-4EB2-9CD0-1BA9AD364FAE}" srcId="{399E06CF-B75F-41F5-A28A-22F4F0A33640}" destId="{AD6BA3E7-62CB-4A35-B316-75842B027CDF}" srcOrd="3" destOrd="0" parTransId="{F14F098F-B7C4-43BF-A335-ABF0D337C4FA}" sibTransId="{A8F91D1D-A10A-4135-8E35-DB3251179F6B}"/>
    <dgm:cxn modelId="{C80EDA7B-C512-4330-AA68-C37F7170F2B3}" type="presOf" srcId="{AD6BA3E7-62CB-4A35-B316-75842B027CDF}" destId="{EA7E86EC-C1FC-4707-993E-F72434FF5E18}" srcOrd="0" destOrd="0" presId="urn:microsoft.com/office/officeart/2009/3/layout/StepUpProcess"/>
    <dgm:cxn modelId="{20F20389-2D23-4480-9A5A-57DEC00FFA4B}" type="presOf" srcId="{F403F08E-8486-4A17-A818-D2C3F36A2433}" destId="{93BF514A-B00F-497B-A7A0-BB732160C835}" srcOrd="0" destOrd="0" presId="urn:microsoft.com/office/officeart/2009/3/layout/StepUpProcess"/>
    <dgm:cxn modelId="{35FD6198-5FCA-44F4-8EDA-91B0224839FC}" type="presOf" srcId="{399E06CF-B75F-41F5-A28A-22F4F0A33640}" destId="{99DFD502-D478-49A3-BAFC-57717F6B69EC}" srcOrd="0" destOrd="0" presId="urn:microsoft.com/office/officeart/2009/3/layout/StepUpProcess"/>
    <dgm:cxn modelId="{94A08FA0-F53E-4F9A-841F-B11F9EF8661B}" srcId="{399E06CF-B75F-41F5-A28A-22F4F0A33640}" destId="{03D44391-B9C1-4CDE-B424-3FBA31D85850}" srcOrd="0" destOrd="0" parTransId="{ABDDAF82-24FC-49DB-8B74-69EB7106BB0B}" sibTransId="{C5E0E460-4196-41CF-A67E-5CCAAC5BAD61}"/>
    <dgm:cxn modelId="{C6C500A9-2B5D-49BB-AB7F-4338DD3878FF}" type="presOf" srcId="{7AF809E2-63CB-435A-9F53-4C9C1D068180}" destId="{9D9EEB0C-44D5-4F1B-A667-680B980108EF}" srcOrd="0" destOrd="0" presId="urn:microsoft.com/office/officeart/2009/3/layout/StepUpProcess"/>
    <dgm:cxn modelId="{B7EA20AC-4958-4A51-94DA-E51E0E4E2275}" type="presParOf" srcId="{99DFD502-D478-49A3-BAFC-57717F6B69EC}" destId="{75C6CAB0-4C82-4E21-9EB8-510A5EB00DBD}" srcOrd="0" destOrd="0" presId="urn:microsoft.com/office/officeart/2009/3/layout/StepUpProcess"/>
    <dgm:cxn modelId="{42654C87-F3D1-43D2-BB9B-3AE01125A261}" type="presParOf" srcId="{75C6CAB0-4C82-4E21-9EB8-510A5EB00DBD}" destId="{998A6E81-0D9E-4D4A-A7CB-E70CE0EA8AE4}" srcOrd="0" destOrd="0" presId="urn:microsoft.com/office/officeart/2009/3/layout/StepUpProcess"/>
    <dgm:cxn modelId="{29D5E459-F592-4D22-AFDE-A4DBD2EF4A9D}" type="presParOf" srcId="{75C6CAB0-4C82-4E21-9EB8-510A5EB00DBD}" destId="{0150274F-FEC9-4D8D-A660-1BC043876DD6}" srcOrd="1" destOrd="0" presId="urn:microsoft.com/office/officeart/2009/3/layout/StepUpProcess"/>
    <dgm:cxn modelId="{DAD02359-30CC-453F-BED5-5F1DF55BE6A9}" type="presParOf" srcId="{75C6CAB0-4C82-4E21-9EB8-510A5EB00DBD}" destId="{566145FE-A293-4A1B-AB7D-8604F955B349}" srcOrd="2" destOrd="0" presId="urn:microsoft.com/office/officeart/2009/3/layout/StepUpProcess"/>
    <dgm:cxn modelId="{8009DD0B-2714-40FE-89F9-F637ADB1C176}" type="presParOf" srcId="{99DFD502-D478-49A3-BAFC-57717F6B69EC}" destId="{8359B6F1-8ACC-4977-8386-EBF69C02F27A}" srcOrd="1" destOrd="0" presId="urn:microsoft.com/office/officeart/2009/3/layout/StepUpProcess"/>
    <dgm:cxn modelId="{1BE3CB4B-3E29-4250-81BD-DEEC55F8AF8A}" type="presParOf" srcId="{8359B6F1-8ACC-4977-8386-EBF69C02F27A}" destId="{8C13F879-EDBE-4797-9364-24F09535BFE1}" srcOrd="0" destOrd="0" presId="urn:microsoft.com/office/officeart/2009/3/layout/StepUpProcess"/>
    <dgm:cxn modelId="{788481C3-E4C8-4604-BBCB-283C32870A25}" type="presParOf" srcId="{99DFD502-D478-49A3-BAFC-57717F6B69EC}" destId="{1B2AB1BD-9B73-4C8A-B047-875C38CC81E6}" srcOrd="2" destOrd="0" presId="urn:microsoft.com/office/officeart/2009/3/layout/StepUpProcess"/>
    <dgm:cxn modelId="{01DB2587-3B19-4A3C-8DD6-702CFE358032}" type="presParOf" srcId="{1B2AB1BD-9B73-4C8A-B047-875C38CC81E6}" destId="{BF1D0CA4-327B-4BB5-907F-3D895CD11BF1}" srcOrd="0" destOrd="0" presId="urn:microsoft.com/office/officeart/2009/3/layout/StepUpProcess"/>
    <dgm:cxn modelId="{871C88B0-CBA0-4730-9D13-E2BAE365CA61}" type="presParOf" srcId="{1B2AB1BD-9B73-4C8A-B047-875C38CC81E6}" destId="{2082E076-96F7-4ED4-AB38-F48043D4F4D6}" srcOrd="1" destOrd="0" presId="urn:microsoft.com/office/officeart/2009/3/layout/StepUpProcess"/>
    <dgm:cxn modelId="{6DB1D003-FC75-48D4-BCB6-070B789964B1}" type="presParOf" srcId="{1B2AB1BD-9B73-4C8A-B047-875C38CC81E6}" destId="{4EAAA317-E5C2-4B0A-AE99-106F225E48F4}" srcOrd="2" destOrd="0" presId="urn:microsoft.com/office/officeart/2009/3/layout/StepUpProcess"/>
    <dgm:cxn modelId="{808D0700-5D24-4116-9F52-682EEBC97D7C}" type="presParOf" srcId="{99DFD502-D478-49A3-BAFC-57717F6B69EC}" destId="{45911622-3B4A-428C-A9C0-180E4F1EBE60}" srcOrd="3" destOrd="0" presId="urn:microsoft.com/office/officeart/2009/3/layout/StepUpProcess"/>
    <dgm:cxn modelId="{7AD5873D-5B72-4042-B9DA-FDD22CE2565D}" type="presParOf" srcId="{45911622-3B4A-428C-A9C0-180E4F1EBE60}" destId="{E0F6B758-5BBA-4E75-B537-38674F289DD1}" srcOrd="0" destOrd="0" presId="urn:microsoft.com/office/officeart/2009/3/layout/StepUpProcess"/>
    <dgm:cxn modelId="{D437B2F3-A53D-40B1-9E10-805F5954780B}" type="presParOf" srcId="{99DFD502-D478-49A3-BAFC-57717F6B69EC}" destId="{BD0DD2C8-A5A5-4D23-942D-42FB91CAE0B6}" srcOrd="4" destOrd="0" presId="urn:microsoft.com/office/officeart/2009/3/layout/StepUpProcess"/>
    <dgm:cxn modelId="{DE6B4AA7-7BCB-4BC6-B4DD-5481D8BE96E3}" type="presParOf" srcId="{BD0DD2C8-A5A5-4D23-942D-42FB91CAE0B6}" destId="{D1648CA4-3B77-434E-B928-32140B927EE6}" srcOrd="0" destOrd="0" presId="urn:microsoft.com/office/officeart/2009/3/layout/StepUpProcess"/>
    <dgm:cxn modelId="{60869C46-F0B2-45D8-AEA1-E746B99BB9C6}" type="presParOf" srcId="{BD0DD2C8-A5A5-4D23-942D-42FB91CAE0B6}" destId="{93BF514A-B00F-497B-A7A0-BB732160C835}" srcOrd="1" destOrd="0" presId="urn:microsoft.com/office/officeart/2009/3/layout/StepUpProcess"/>
    <dgm:cxn modelId="{BC0FD405-7776-4D98-9990-EFB07E3234BB}" type="presParOf" srcId="{BD0DD2C8-A5A5-4D23-942D-42FB91CAE0B6}" destId="{877D45D5-5241-4354-BAFD-39547ECCFA3D}" srcOrd="2" destOrd="0" presId="urn:microsoft.com/office/officeart/2009/3/layout/StepUpProcess"/>
    <dgm:cxn modelId="{9B2ABF89-BD66-4B17-A18E-7A341B4ED483}" type="presParOf" srcId="{99DFD502-D478-49A3-BAFC-57717F6B69EC}" destId="{A891FDB8-D7FD-49D4-86CA-0CDDBE8608AA}" srcOrd="5" destOrd="0" presId="urn:microsoft.com/office/officeart/2009/3/layout/StepUpProcess"/>
    <dgm:cxn modelId="{C6F79F78-EECC-4A1E-9C49-F80E96E501C3}" type="presParOf" srcId="{A891FDB8-D7FD-49D4-86CA-0CDDBE8608AA}" destId="{EE62853E-6D37-410F-97E7-7C8EB52C2492}" srcOrd="0" destOrd="0" presId="urn:microsoft.com/office/officeart/2009/3/layout/StepUpProcess"/>
    <dgm:cxn modelId="{29948ACF-DC87-466F-9D99-3647FC96ADD7}" type="presParOf" srcId="{99DFD502-D478-49A3-BAFC-57717F6B69EC}" destId="{0B421532-53CF-421E-B532-E7688BEEAFE3}" srcOrd="6" destOrd="0" presId="urn:microsoft.com/office/officeart/2009/3/layout/StepUpProcess"/>
    <dgm:cxn modelId="{1790353B-768A-478A-AE4E-26C16AA8E436}" type="presParOf" srcId="{0B421532-53CF-421E-B532-E7688BEEAFE3}" destId="{23B59BF0-306A-4069-8BFE-81A89F692010}" srcOrd="0" destOrd="0" presId="urn:microsoft.com/office/officeart/2009/3/layout/StepUpProcess"/>
    <dgm:cxn modelId="{B01BE051-4C8E-440E-B023-73CD0E24A845}" type="presParOf" srcId="{0B421532-53CF-421E-B532-E7688BEEAFE3}" destId="{EA7E86EC-C1FC-4707-993E-F72434FF5E18}" srcOrd="1" destOrd="0" presId="urn:microsoft.com/office/officeart/2009/3/layout/StepUpProcess"/>
    <dgm:cxn modelId="{2BEBEAB6-3A35-4A8F-8898-529A1AB04B7B}" type="presParOf" srcId="{0B421532-53CF-421E-B532-E7688BEEAFE3}" destId="{FBB24F3D-C30F-4B4A-91B1-EA2684F92FEC}" srcOrd="2" destOrd="0" presId="urn:microsoft.com/office/officeart/2009/3/layout/StepUpProcess"/>
    <dgm:cxn modelId="{AB349E3C-979D-4971-BBB4-B5DF837F6C7F}" type="presParOf" srcId="{99DFD502-D478-49A3-BAFC-57717F6B69EC}" destId="{48479FA5-82CE-4082-8477-2B3A14913C27}" srcOrd="7" destOrd="0" presId="urn:microsoft.com/office/officeart/2009/3/layout/StepUpProcess"/>
    <dgm:cxn modelId="{CA6A78CF-4BA4-4AB4-B3E3-A74CE79809A6}" type="presParOf" srcId="{48479FA5-82CE-4082-8477-2B3A14913C27}" destId="{231149C2-1791-4219-ACD5-3394C8D492C6}" srcOrd="0" destOrd="0" presId="urn:microsoft.com/office/officeart/2009/3/layout/StepUpProcess"/>
    <dgm:cxn modelId="{3C7BC2B1-E969-40B2-ACCF-369501EF74AD}" type="presParOf" srcId="{99DFD502-D478-49A3-BAFC-57717F6B69EC}" destId="{2EDE3215-56A2-4A62-8C93-90A6FCC98BD0}" srcOrd="8" destOrd="0" presId="urn:microsoft.com/office/officeart/2009/3/layout/StepUpProcess"/>
    <dgm:cxn modelId="{E715DA5A-90AA-4BA5-AA74-1C4E8CB0E37D}" type="presParOf" srcId="{2EDE3215-56A2-4A62-8C93-90A6FCC98BD0}" destId="{395783CF-7CC2-4B2B-9A87-1299DA3C30CE}" srcOrd="0" destOrd="0" presId="urn:microsoft.com/office/officeart/2009/3/layout/StepUpProcess"/>
    <dgm:cxn modelId="{ADAE90DA-FA36-49D1-96CE-1D73338EBB0A}" type="presParOf" srcId="{2EDE3215-56A2-4A62-8C93-90A6FCC98BD0}" destId="{9D9EEB0C-44D5-4F1B-A667-680B980108E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9E06CF-B75F-41F5-A28A-22F4F0A33640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3D44391-B9C1-4CDE-B424-3FBA31D85850}">
      <dgm:prSet custT="1"/>
      <dgm:spPr/>
      <dgm:t>
        <a:bodyPr/>
        <a:lstStyle/>
        <a:p>
          <a:r>
            <a:rPr lang="en-US" sz="1600" b="1" dirty="0">
              <a:latin typeface="Century Gothic" panose="020B0502020202020204" pitchFamily="34" charset="0"/>
            </a:rPr>
            <a:t>Information on Common Issues</a:t>
          </a:r>
          <a:endParaRPr lang="en-US" sz="1500" b="1" dirty="0">
            <a:latin typeface="Century Gothic" panose="020B0502020202020204" pitchFamily="34" charset="0"/>
          </a:endParaRPr>
        </a:p>
      </dgm:t>
    </dgm:pt>
    <dgm:pt modelId="{ABDDAF82-24FC-49DB-8B74-69EB7106BB0B}" type="parTrans" cxnId="{94A08FA0-F53E-4F9A-841F-B11F9EF8661B}">
      <dgm:prSet/>
      <dgm:spPr/>
      <dgm:t>
        <a:bodyPr/>
        <a:lstStyle/>
        <a:p>
          <a:endParaRPr lang="en-US"/>
        </a:p>
      </dgm:t>
    </dgm:pt>
    <dgm:pt modelId="{C5E0E460-4196-41CF-A67E-5CCAAC5BAD61}" type="sibTrans" cxnId="{94A08FA0-F53E-4F9A-841F-B11F9EF8661B}">
      <dgm:prSet/>
      <dgm:spPr/>
      <dgm:t>
        <a:bodyPr/>
        <a:lstStyle/>
        <a:p>
          <a:endParaRPr lang="en-US"/>
        </a:p>
      </dgm:t>
    </dgm:pt>
    <dgm:pt modelId="{F403F08E-8486-4A17-A818-D2C3F36A2433}">
      <dgm:prSet custT="1"/>
      <dgm:spPr/>
      <dgm:t>
        <a:bodyPr/>
        <a:lstStyle/>
        <a:p>
          <a:r>
            <a:rPr lang="en-US" sz="1500" b="1" dirty="0">
              <a:latin typeface="Century Gothic" panose="020B0502020202020204" pitchFamily="34" charset="0"/>
            </a:rPr>
            <a:t>Collective Force to combat erosion of </a:t>
          </a:r>
          <a:r>
            <a:rPr lang="en-US" sz="1500" b="1" dirty="0" err="1">
              <a:latin typeface="Century Gothic" panose="020B0502020202020204" pitchFamily="34" charset="0"/>
            </a:rPr>
            <a:t>Homerule</a:t>
          </a:r>
          <a:endParaRPr lang="en-US" sz="1500" b="1" dirty="0">
            <a:latin typeface="Century Gothic" panose="020B0502020202020204" pitchFamily="34" charset="0"/>
          </a:endParaRPr>
        </a:p>
      </dgm:t>
    </dgm:pt>
    <dgm:pt modelId="{DEA43A5E-02FC-4117-B387-E9F5F1EABCDA}" type="parTrans" cxnId="{F4213D12-98AD-4537-899D-6C3900B19A1F}">
      <dgm:prSet/>
      <dgm:spPr/>
      <dgm:t>
        <a:bodyPr/>
        <a:lstStyle/>
        <a:p>
          <a:endParaRPr lang="en-US"/>
        </a:p>
      </dgm:t>
    </dgm:pt>
    <dgm:pt modelId="{E35B193D-734D-46B1-A4F1-DD5F922625BE}" type="sibTrans" cxnId="{F4213D12-98AD-4537-899D-6C3900B19A1F}">
      <dgm:prSet/>
      <dgm:spPr/>
      <dgm:t>
        <a:bodyPr/>
        <a:lstStyle/>
        <a:p>
          <a:endParaRPr lang="en-US"/>
        </a:p>
      </dgm:t>
    </dgm:pt>
    <dgm:pt modelId="{AD6BA3E7-62CB-4A35-B316-75842B027CDF}">
      <dgm:prSet custT="1"/>
      <dgm:spPr/>
      <dgm:t>
        <a:bodyPr/>
        <a:lstStyle/>
        <a:p>
          <a:r>
            <a:rPr lang="en-US" sz="1500" b="1" dirty="0">
              <a:latin typeface="Century Gothic" panose="020B0502020202020204" pitchFamily="34" charset="0"/>
            </a:rPr>
            <a:t>The “Go-To” People for Organizing Among Counties</a:t>
          </a:r>
        </a:p>
      </dgm:t>
    </dgm:pt>
    <dgm:pt modelId="{F14F098F-B7C4-43BF-A335-ABF0D337C4FA}" type="parTrans" cxnId="{102DB878-A454-4EB2-9CD0-1BA9AD364FAE}">
      <dgm:prSet/>
      <dgm:spPr/>
      <dgm:t>
        <a:bodyPr/>
        <a:lstStyle/>
        <a:p>
          <a:endParaRPr lang="en-US"/>
        </a:p>
      </dgm:t>
    </dgm:pt>
    <dgm:pt modelId="{A8F91D1D-A10A-4135-8E35-DB3251179F6B}" type="sibTrans" cxnId="{102DB878-A454-4EB2-9CD0-1BA9AD364FAE}">
      <dgm:prSet/>
      <dgm:spPr/>
      <dgm:t>
        <a:bodyPr/>
        <a:lstStyle/>
        <a:p>
          <a:endParaRPr lang="en-US"/>
        </a:p>
      </dgm:t>
    </dgm:pt>
    <dgm:pt modelId="{7AF809E2-63CB-435A-9F53-4C9C1D068180}">
      <dgm:prSet custT="1"/>
      <dgm:spPr/>
      <dgm:t>
        <a:bodyPr/>
        <a:lstStyle/>
        <a:p>
          <a:r>
            <a:rPr lang="en-US" sz="1600" b="1" dirty="0">
              <a:latin typeface="Century Gothic" panose="020B0502020202020204" pitchFamily="34" charset="0"/>
            </a:rPr>
            <a:t>Impact of Development on Adjacent Counties</a:t>
          </a:r>
          <a:endParaRPr lang="en-US" sz="1500" b="1" dirty="0">
            <a:latin typeface="Century Gothic" panose="020B0502020202020204" pitchFamily="34" charset="0"/>
          </a:endParaRPr>
        </a:p>
      </dgm:t>
    </dgm:pt>
    <dgm:pt modelId="{12FDED76-7A02-403D-9542-5DA538591A33}" type="parTrans" cxnId="{307E5A47-48D3-4586-9A54-29BC90F89ECE}">
      <dgm:prSet/>
      <dgm:spPr/>
      <dgm:t>
        <a:bodyPr/>
        <a:lstStyle/>
        <a:p>
          <a:endParaRPr lang="en-US"/>
        </a:p>
      </dgm:t>
    </dgm:pt>
    <dgm:pt modelId="{D7738521-B063-4FC9-9F0B-22A4FEB9B985}" type="sibTrans" cxnId="{307E5A47-48D3-4586-9A54-29BC90F89ECE}">
      <dgm:prSet/>
      <dgm:spPr/>
      <dgm:t>
        <a:bodyPr/>
        <a:lstStyle/>
        <a:p>
          <a:endParaRPr lang="en-US"/>
        </a:p>
      </dgm:t>
    </dgm:pt>
    <dgm:pt modelId="{34F91B6F-F876-4DD7-8295-BDA8F59EF692}">
      <dgm:prSet custT="1"/>
      <dgm:spPr/>
      <dgm:t>
        <a:bodyPr/>
        <a:lstStyle/>
        <a:p>
          <a:r>
            <a:rPr lang="en-US" sz="1500" b="1" dirty="0">
              <a:latin typeface="Century Gothic" panose="020B0502020202020204" pitchFamily="34" charset="0"/>
            </a:rPr>
            <a:t>Coordinate and Share Information with County Staff</a:t>
          </a:r>
        </a:p>
      </dgm:t>
    </dgm:pt>
    <dgm:pt modelId="{39EB9E16-FEEC-4AE5-9A91-7280D4821CFD}" type="parTrans" cxnId="{CF8FD986-46C0-4E47-9E2C-A0418251E8E0}">
      <dgm:prSet/>
      <dgm:spPr/>
      <dgm:t>
        <a:bodyPr/>
        <a:lstStyle/>
        <a:p>
          <a:endParaRPr lang="en-US"/>
        </a:p>
      </dgm:t>
    </dgm:pt>
    <dgm:pt modelId="{7FC4AE31-0CE1-405C-8980-8A33A6C62E22}" type="sibTrans" cxnId="{CF8FD986-46C0-4E47-9E2C-A0418251E8E0}">
      <dgm:prSet/>
      <dgm:spPr/>
      <dgm:t>
        <a:bodyPr/>
        <a:lstStyle/>
        <a:p>
          <a:endParaRPr lang="en-US"/>
        </a:p>
      </dgm:t>
    </dgm:pt>
    <dgm:pt modelId="{99DFD502-D478-49A3-BAFC-57717F6B69EC}" type="pres">
      <dgm:prSet presAssocID="{399E06CF-B75F-41F5-A28A-22F4F0A33640}" presName="rootnode" presStyleCnt="0">
        <dgm:presLayoutVars>
          <dgm:chMax/>
          <dgm:chPref/>
          <dgm:dir/>
          <dgm:animLvl val="lvl"/>
        </dgm:presLayoutVars>
      </dgm:prSet>
      <dgm:spPr/>
    </dgm:pt>
    <dgm:pt modelId="{75C6CAB0-4C82-4E21-9EB8-510A5EB00DBD}" type="pres">
      <dgm:prSet presAssocID="{03D44391-B9C1-4CDE-B424-3FBA31D85850}" presName="composite" presStyleCnt="0"/>
      <dgm:spPr/>
    </dgm:pt>
    <dgm:pt modelId="{998A6E81-0D9E-4D4A-A7CB-E70CE0EA8AE4}" type="pres">
      <dgm:prSet presAssocID="{03D44391-B9C1-4CDE-B424-3FBA31D85850}" presName="LShape" presStyleLbl="alignNode1" presStyleIdx="0" presStyleCnt="9"/>
      <dgm:spPr/>
    </dgm:pt>
    <dgm:pt modelId="{0150274F-FEC9-4D8D-A660-1BC043876DD6}" type="pres">
      <dgm:prSet presAssocID="{03D44391-B9C1-4CDE-B424-3FBA31D8585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566145FE-A293-4A1B-AB7D-8604F955B349}" type="pres">
      <dgm:prSet presAssocID="{03D44391-B9C1-4CDE-B424-3FBA31D85850}" presName="Triangle" presStyleLbl="alignNode1" presStyleIdx="1" presStyleCnt="9"/>
      <dgm:spPr/>
    </dgm:pt>
    <dgm:pt modelId="{8359B6F1-8ACC-4977-8386-EBF69C02F27A}" type="pres">
      <dgm:prSet presAssocID="{C5E0E460-4196-41CF-A67E-5CCAAC5BAD61}" presName="sibTrans" presStyleCnt="0"/>
      <dgm:spPr/>
    </dgm:pt>
    <dgm:pt modelId="{8C13F879-EDBE-4797-9364-24F09535BFE1}" type="pres">
      <dgm:prSet presAssocID="{C5E0E460-4196-41CF-A67E-5CCAAC5BAD61}" presName="space" presStyleCnt="0"/>
      <dgm:spPr/>
    </dgm:pt>
    <dgm:pt modelId="{BD0DD2C8-A5A5-4D23-942D-42FB91CAE0B6}" type="pres">
      <dgm:prSet presAssocID="{F403F08E-8486-4A17-A818-D2C3F36A2433}" presName="composite" presStyleCnt="0"/>
      <dgm:spPr/>
    </dgm:pt>
    <dgm:pt modelId="{D1648CA4-3B77-434E-B928-32140B927EE6}" type="pres">
      <dgm:prSet presAssocID="{F403F08E-8486-4A17-A818-D2C3F36A2433}" presName="LShape" presStyleLbl="alignNode1" presStyleIdx="2" presStyleCnt="9"/>
      <dgm:spPr/>
    </dgm:pt>
    <dgm:pt modelId="{93BF514A-B00F-497B-A7A0-BB732160C835}" type="pres">
      <dgm:prSet presAssocID="{F403F08E-8486-4A17-A818-D2C3F36A2433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877D45D5-5241-4354-BAFD-39547ECCFA3D}" type="pres">
      <dgm:prSet presAssocID="{F403F08E-8486-4A17-A818-D2C3F36A2433}" presName="Triangle" presStyleLbl="alignNode1" presStyleIdx="3" presStyleCnt="9"/>
      <dgm:spPr/>
    </dgm:pt>
    <dgm:pt modelId="{A891FDB8-D7FD-49D4-86CA-0CDDBE8608AA}" type="pres">
      <dgm:prSet presAssocID="{E35B193D-734D-46B1-A4F1-DD5F922625BE}" presName="sibTrans" presStyleCnt="0"/>
      <dgm:spPr/>
    </dgm:pt>
    <dgm:pt modelId="{EE62853E-6D37-410F-97E7-7C8EB52C2492}" type="pres">
      <dgm:prSet presAssocID="{E35B193D-734D-46B1-A4F1-DD5F922625BE}" presName="space" presStyleCnt="0"/>
      <dgm:spPr/>
    </dgm:pt>
    <dgm:pt modelId="{0B421532-53CF-421E-B532-E7688BEEAFE3}" type="pres">
      <dgm:prSet presAssocID="{AD6BA3E7-62CB-4A35-B316-75842B027CDF}" presName="composite" presStyleCnt="0"/>
      <dgm:spPr/>
    </dgm:pt>
    <dgm:pt modelId="{23B59BF0-306A-4069-8BFE-81A89F692010}" type="pres">
      <dgm:prSet presAssocID="{AD6BA3E7-62CB-4A35-B316-75842B027CDF}" presName="LShape" presStyleLbl="alignNode1" presStyleIdx="4" presStyleCnt="9"/>
      <dgm:spPr/>
    </dgm:pt>
    <dgm:pt modelId="{EA7E86EC-C1FC-4707-993E-F72434FF5E18}" type="pres">
      <dgm:prSet presAssocID="{AD6BA3E7-62CB-4A35-B316-75842B027CDF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FBB24F3D-C30F-4B4A-91B1-EA2684F92FEC}" type="pres">
      <dgm:prSet presAssocID="{AD6BA3E7-62CB-4A35-B316-75842B027CDF}" presName="Triangle" presStyleLbl="alignNode1" presStyleIdx="5" presStyleCnt="9"/>
      <dgm:spPr/>
    </dgm:pt>
    <dgm:pt modelId="{48479FA5-82CE-4082-8477-2B3A14913C27}" type="pres">
      <dgm:prSet presAssocID="{A8F91D1D-A10A-4135-8E35-DB3251179F6B}" presName="sibTrans" presStyleCnt="0"/>
      <dgm:spPr/>
    </dgm:pt>
    <dgm:pt modelId="{231149C2-1791-4219-ACD5-3394C8D492C6}" type="pres">
      <dgm:prSet presAssocID="{A8F91D1D-A10A-4135-8E35-DB3251179F6B}" presName="space" presStyleCnt="0"/>
      <dgm:spPr/>
    </dgm:pt>
    <dgm:pt modelId="{2EDE3215-56A2-4A62-8C93-90A6FCC98BD0}" type="pres">
      <dgm:prSet presAssocID="{7AF809E2-63CB-435A-9F53-4C9C1D068180}" presName="composite" presStyleCnt="0"/>
      <dgm:spPr/>
    </dgm:pt>
    <dgm:pt modelId="{395783CF-7CC2-4B2B-9A87-1299DA3C30CE}" type="pres">
      <dgm:prSet presAssocID="{7AF809E2-63CB-435A-9F53-4C9C1D068180}" presName="LShape" presStyleLbl="alignNode1" presStyleIdx="6" presStyleCnt="9"/>
      <dgm:spPr/>
    </dgm:pt>
    <dgm:pt modelId="{9D9EEB0C-44D5-4F1B-A667-680B980108EF}" type="pres">
      <dgm:prSet presAssocID="{7AF809E2-63CB-435A-9F53-4C9C1D068180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9B120D70-D771-4D0B-BDFE-0456B7FB0ADE}" type="pres">
      <dgm:prSet presAssocID="{7AF809E2-63CB-435A-9F53-4C9C1D068180}" presName="Triangle" presStyleLbl="alignNode1" presStyleIdx="7" presStyleCnt="9"/>
      <dgm:spPr/>
    </dgm:pt>
    <dgm:pt modelId="{2228CC29-5427-4588-90CC-5DBEBB83D5AD}" type="pres">
      <dgm:prSet presAssocID="{D7738521-B063-4FC9-9F0B-22A4FEB9B985}" presName="sibTrans" presStyleCnt="0"/>
      <dgm:spPr/>
    </dgm:pt>
    <dgm:pt modelId="{4ED46A19-C8AF-4D8F-B156-DA2FA3CFB511}" type="pres">
      <dgm:prSet presAssocID="{D7738521-B063-4FC9-9F0B-22A4FEB9B985}" presName="space" presStyleCnt="0"/>
      <dgm:spPr/>
    </dgm:pt>
    <dgm:pt modelId="{AB206582-7D47-4C61-AB60-E57866A5B42A}" type="pres">
      <dgm:prSet presAssocID="{34F91B6F-F876-4DD7-8295-BDA8F59EF692}" presName="composite" presStyleCnt="0"/>
      <dgm:spPr/>
    </dgm:pt>
    <dgm:pt modelId="{D15E3DFA-407E-4CB5-855D-B0E0183164FE}" type="pres">
      <dgm:prSet presAssocID="{34F91B6F-F876-4DD7-8295-BDA8F59EF692}" presName="LShape" presStyleLbl="alignNode1" presStyleIdx="8" presStyleCnt="9"/>
      <dgm:spPr/>
    </dgm:pt>
    <dgm:pt modelId="{9ED2CAC6-BDA7-42B5-A5DF-8909DB50585B}" type="pres">
      <dgm:prSet presAssocID="{34F91B6F-F876-4DD7-8295-BDA8F59EF692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4213D12-98AD-4537-899D-6C3900B19A1F}" srcId="{399E06CF-B75F-41F5-A28A-22F4F0A33640}" destId="{F403F08E-8486-4A17-A818-D2C3F36A2433}" srcOrd="1" destOrd="0" parTransId="{DEA43A5E-02FC-4117-B387-E9F5F1EABCDA}" sibTransId="{E35B193D-734D-46B1-A4F1-DD5F922625BE}"/>
    <dgm:cxn modelId="{16818017-015F-485F-8D81-60AC79B8201C}" type="presOf" srcId="{34F91B6F-F876-4DD7-8295-BDA8F59EF692}" destId="{9ED2CAC6-BDA7-42B5-A5DF-8909DB50585B}" srcOrd="0" destOrd="0" presId="urn:microsoft.com/office/officeart/2009/3/layout/StepUpProcess"/>
    <dgm:cxn modelId="{307E5A47-48D3-4586-9A54-29BC90F89ECE}" srcId="{399E06CF-B75F-41F5-A28A-22F4F0A33640}" destId="{7AF809E2-63CB-435A-9F53-4C9C1D068180}" srcOrd="3" destOrd="0" parTransId="{12FDED76-7A02-403D-9542-5DA538591A33}" sibTransId="{D7738521-B063-4FC9-9F0B-22A4FEB9B985}"/>
    <dgm:cxn modelId="{8C10304A-F243-4F30-9564-7F392FBE6F24}" type="presOf" srcId="{03D44391-B9C1-4CDE-B424-3FBA31D85850}" destId="{0150274F-FEC9-4D8D-A660-1BC043876DD6}" srcOrd="0" destOrd="0" presId="urn:microsoft.com/office/officeart/2009/3/layout/StepUpProcess"/>
    <dgm:cxn modelId="{102DB878-A454-4EB2-9CD0-1BA9AD364FAE}" srcId="{399E06CF-B75F-41F5-A28A-22F4F0A33640}" destId="{AD6BA3E7-62CB-4A35-B316-75842B027CDF}" srcOrd="2" destOrd="0" parTransId="{F14F098F-B7C4-43BF-A335-ABF0D337C4FA}" sibTransId="{A8F91D1D-A10A-4135-8E35-DB3251179F6B}"/>
    <dgm:cxn modelId="{C80EDA7B-C512-4330-AA68-C37F7170F2B3}" type="presOf" srcId="{AD6BA3E7-62CB-4A35-B316-75842B027CDF}" destId="{EA7E86EC-C1FC-4707-993E-F72434FF5E18}" srcOrd="0" destOrd="0" presId="urn:microsoft.com/office/officeart/2009/3/layout/StepUpProcess"/>
    <dgm:cxn modelId="{CF8FD986-46C0-4E47-9E2C-A0418251E8E0}" srcId="{399E06CF-B75F-41F5-A28A-22F4F0A33640}" destId="{34F91B6F-F876-4DD7-8295-BDA8F59EF692}" srcOrd="4" destOrd="0" parTransId="{39EB9E16-FEEC-4AE5-9A91-7280D4821CFD}" sibTransId="{7FC4AE31-0CE1-405C-8980-8A33A6C62E22}"/>
    <dgm:cxn modelId="{20F20389-2D23-4480-9A5A-57DEC00FFA4B}" type="presOf" srcId="{F403F08E-8486-4A17-A818-D2C3F36A2433}" destId="{93BF514A-B00F-497B-A7A0-BB732160C835}" srcOrd="0" destOrd="0" presId="urn:microsoft.com/office/officeart/2009/3/layout/StepUpProcess"/>
    <dgm:cxn modelId="{35FD6198-5FCA-44F4-8EDA-91B0224839FC}" type="presOf" srcId="{399E06CF-B75F-41F5-A28A-22F4F0A33640}" destId="{99DFD502-D478-49A3-BAFC-57717F6B69EC}" srcOrd="0" destOrd="0" presId="urn:microsoft.com/office/officeart/2009/3/layout/StepUpProcess"/>
    <dgm:cxn modelId="{94A08FA0-F53E-4F9A-841F-B11F9EF8661B}" srcId="{399E06CF-B75F-41F5-A28A-22F4F0A33640}" destId="{03D44391-B9C1-4CDE-B424-3FBA31D85850}" srcOrd="0" destOrd="0" parTransId="{ABDDAF82-24FC-49DB-8B74-69EB7106BB0B}" sibTransId="{C5E0E460-4196-41CF-A67E-5CCAAC5BAD61}"/>
    <dgm:cxn modelId="{C6C500A9-2B5D-49BB-AB7F-4338DD3878FF}" type="presOf" srcId="{7AF809E2-63CB-435A-9F53-4C9C1D068180}" destId="{9D9EEB0C-44D5-4F1B-A667-680B980108EF}" srcOrd="0" destOrd="0" presId="urn:microsoft.com/office/officeart/2009/3/layout/StepUpProcess"/>
    <dgm:cxn modelId="{B7EA20AC-4958-4A51-94DA-E51E0E4E2275}" type="presParOf" srcId="{99DFD502-D478-49A3-BAFC-57717F6B69EC}" destId="{75C6CAB0-4C82-4E21-9EB8-510A5EB00DBD}" srcOrd="0" destOrd="0" presId="urn:microsoft.com/office/officeart/2009/3/layout/StepUpProcess"/>
    <dgm:cxn modelId="{42654C87-F3D1-43D2-BB9B-3AE01125A261}" type="presParOf" srcId="{75C6CAB0-4C82-4E21-9EB8-510A5EB00DBD}" destId="{998A6E81-0D9E-4D4A-A7CB-E70CE0EA8AE4}" srcOrd="0" destOrd="0" presId="urn:microsoft.com/office/officeart/2009/3/layout/StepUpProcess"/>
    <dgm:cxn modelId="{29D5E459-F592-4D22-AFDE-A4DBD2EF4A9D}" type="presParOf" srcId="{75C6CAB0-4C82-4E21-9EB8-510A5EB00DBD}" destId="{0150274F-FEC9-4D8D-A660-1BC043876DD6}" srcOrd="1" destOrd="0" presId="urn:microsoft.com/office/officeart/2009/3/layout/StepUpProcess"/>
    <dgm:cxn modelId="{DAD02359-30CC-453F-BED5-5F1DF55BE6A9}" type="presParOf" srcId="{75C6CAB0-4C82-4E21-9EB8-510A5EB00DBD}" destId="{566145FE-A293-4A1B-AB7D-8604F955B349}" srcOrd="2" destOrd="0" presId="urn:microsoft.com/office/officeart/2009/3/layout/StepUpProcess"/>
    <dgm:cxn modelId="{8009DD0B-2714-40FE-89F9-F637ADB1C176}" type="presParOf" srcId="{99DFD502-D478-49A3-BAFC-57717F6B69EC}" destId="{8359B6F1-8ACC-4977-8386-EBF69C02F27A}" srcOrd="1" destOrd="0" presId="urn:microsoft.com/office/officeart/2009/3/layout/StepUpProcess"/>
    <dgm:cxn modelId="{1BE3CB4B-3E29-4250-81BD-DEEC55F8AF8A}" type="presParOf" srcId="{8359B6F1-8ACC-4977-8386-EBF69C02F27A}" destId="{8C13F879-EDBE-4797-9364-24F09535BFE1}" srcOrd="0" destOrd="0" presId="urn:microsoft.com/office/officeart/2009/3/layout/StepUpProcess"/>
    <dgm:cxn modelId="{D437B2F3-A53D-40B1-9E10-805F5954780B}" type="presParOf" srcId="{99DFD502-D478-49A3-BAFC-57717F6B69EC}" destId="{BD0DD2C8-A5A5-4D23-942D-42FB91CAE0B6}" srcOrd="2" destOrd="0" presId="urn:microsoft.com/office/officeart/2009/3/layout/StepUpProcess"/>
    <dgm:cxn modelId="{DE6B4AA7-7BCB-4BC6-B4DD-5481D8BE96E3}" type="presParOf" srcId="{BD0DD2C8-A5A5-4D23-942D-42FB91CAE0B6}" destId="{D1648CA4-3B77-434E-B928-32140B927EE6}" srcOrd="0" destOrd="0" presId="urn:microsoft.com/office/officeart/2009/3/layout/StepUpProcess"/>
    <dgm:cxn modelId="{60869C46-F0B2-45D8-AEA1-E746B99BB9C6}" type="presParOf" srcId="{BD0DD2C8-A5A5-4D23-942D-42FB91CAE0B6}" destId="{93BF514A-B00F-497B-A7A0-BB732160C835}" srcOrd="1" destOrd="0" presId="urn:microsoft.com/office/officeart/2009/3/layout/StepUpProcess"/>
    <dgm:cxn modelId="{BC0FD405-7776-4D98-9990-EFB07E3234BB}" type="presParOf" srcId="{BD0DD2C8-A5A5-4D23-942D-42FB91CAE0B6}" destId="{877D45D5-5241-4354-BAFD-39547ECCFA3D}" srcOrd="2" destOrd="0" presId="urn:microsoft.com/office/officeart/2009/3/layout/StepUpProcess"/>
    <dgm:cxn modelId="{9B2ABF89-BD66-4B17-A18E-7A341B4ED483}" type="presParOf" srcId="{99DFD502-D478-49A3-BAFC-57717F6B69EC}" destId="{A891FDB8-D7FD-49D4-86CA-0CDDBE8608AA}" srcOrd="3" destOrd="0" presId="urn:microsoft.com/office/officeart/2009/3/layout/StepUpProcess"/>
    <dgm:cxn modelId="{C6F79F78-EECC-4A1E-9C49-F80E96E501C3}" type="presParOf" srcId="{A891FDB8-D7FD-49D4-86CA-0CDDBE8608AA}" destId="{EE62853E-6D37-410F-97E7-7C8EB52C2492}" srcOrd="0" destOrd="0" presId="urn:microsoft.com/office/officeart/2009/3/layout/StepUpProcess"/>
    <dgm:cxn modelId="{29948ACF-DC87-466F-9D99-3647FC96ADD7}" type="presParOf" srcId="{99DFD502-D478-49A3-BAFC-57717F6B69EC}" destId="{0B421532-53CF-421E-B532-E7688BEEAFE3}" srcOrd="4" destOrd="0" presId="urn:microsoft.com/office/officeart/2009/3/layout/StepUpProcess"/>
    <dgm:cxn modelId="{1790353B-768A-478A-AE4E-26C16AA8E436}" type="presParOf" srcId="{0B421532-53CF-421E-B532-E7688BEEAFE3}" destId="{23B59BF0-306A-4069-8BFE-81A89F692010}" srcOrd="0" destOrd="0" presId="urn:microsoft.com/office/officeart/2009/3/layout/StepUpProcess"/>
    <dgm:cxn modelId="{B01BE051-4C8E-440E-B023-73CD0E24A845}" type="presParOf" srcId="{0B421532-53CF-421E-B532-E7688BEEAFE3}" destId="{EA7E86EC-C1FC-4707-993E-F72434FF5E18}" srcOrd="1" destOrd="0" presId="urn:microsoft.com/office/officeart/2009/3/layout/StepUpProcess"/>
    <dgm:cxn modelId="{2BEBEAB6-3A35-4A8F-8898-529A1AB04B7B}" type="presParOf" srcId="{0B421532-53CF-421E-B532-E7688BEEAFE3}" destId="{FBB24F3D-C30F-4B4A-91B1-EA2684F92FEC}" srcOrd="2" destOrd="0" presId="urn:microsoft.com/office/officeart/2009/3/layout/StepUpProcess"/>
    <dgm:cxn modelId="{AB349E3C-979D-4971-BBB4-B5DF837F6C7F}" type="presParOf" srcId="{99DFD502-D478-49A3-BAFC-57717F6B69EC}" destId="{48479FA5-82CE-4082-8477-2B3A14913C27}" srcOrd="5" destOrd="0" presId="urn:microsoft.com/office/officeart/2009/3/layout/StepUpProcess"/>
    <dgm:cxn modelId="{CA6A78CF-4BA4-4AB4-B3E3-A74CE79809A6}" type="presParOf" srcId="{48479FA5-82CE-4082-8477-2B3A14913C27}" destId="{231149C2-1791-4219-ACD5-3394C8D492C6}" srcOrd="0" destOrd="0" presId="urn:microsoft.com/office/officeart/2009/3/layout/StepUpProcess"/>
    <dgm:cxn modelId="{3C7BC2B1-E969-40B2-ACCF-369501EF74AD}" type="presParOf" srcId="{99DFD502-D478-49A3-BAFC-57717F6B69EC}" destId="{2EDE3215-56A2-4A62-8C93-90A6FCC98BD0}" srcOrd="6" destOrd="0" presId="urn:microsoft.com/office/officeart/2009/3/layout/StepUpProcess"/>
    <dgm:cxn modelId="{E715DA5A-90AA-4BA5-AA74-1C4E8CB0E37D}" type="presParOf" srcId="{2EDE3215-56A2-4A62-8C93-90A6FCC98BD0}" destId="{395783CF-7CC2-4B2B-9A87-1299DA3C30CE}" srcOrd="0" destOrd="0" presId="urn:microsoft.com/office/officeart/2009/3/layout/StepUpProcess"/>
    <dgm:cxn modelId="{ADAE90DA-FA36-49D1-96CE-1D73338EBB0A}" type="presParOf" srcId="{2EDE3215-56A2-4A62-8C93-90A6FCC98BD0}" destId="{9D9EEB0C-44D5-4F1B-A667-680B980108EF}" srcOrd="1" destOrd="0" presId="urn:microsoft.com/office/officeart/2009/3/layout/StepUpProcess"/>
    <dgm:cxn modelId="{D0240B43-8DD7-4CA0-AD86-25888DD31E11}" type="presParOf" srcId="{2EDE3215-56A2-4A62-8C93-90A6FCC98BD0}" destId="{9B120D70-D771-4D0B-BDFE-0456B7FB0ADE}" srcOrd="2" destOrd="0" presId="urn:microsoft.com/office/officeart/2009/3/layout/StepUpProcess"/>
    <dgm:cxn modelId="{89F86F48-CEA7-4879-8B3B-33F26ADCB5BA}" type="presParOf" srcId="{99DFD502-D478-49A3-BAFC-57717F6B69EC}" destId="{2228CC29-5427-4588-90CC-5DBEBB83D5AD}" srcOrd="7" destOrd="0" presId="urn:microsoft.com/office/officeart/2009/3/layout/StepUpProcess"/>
    <dgm:cxn modelId="{6D129DBC-7485-4814-B998-4D07A11FFF74}" type="presParOf" srcId="{2228CC29-5427-4588-90CC-5DBEBB83D5AD}" destId="{4ED46A19-C8AF-4D8F-B156-DA2FA3CFB511}" srcOrd="0" destOrd="0" presId="urn:microsoft.com/office/officeart/2009/3/layout/StepUpProcess"/>
    <dgm:cxn modelId="{C9F80869-402C-4E08-A04B-1A041319C2AB}" type="presParOf" srcId="{99DFD502-D478-49A3-BAFC-57717F6B69EC}" destId="{AB206582-7D47-4C61-AB60-E57866A5B42A}" srcOrd="8" destOrd="0" presId="urn:microsoft.com/office/officeart/2009/3/layout/StepUpProcess"/>
    <dgm:cxn modelId="{C9DA393A-719A-4F6B-BC89-6A99DB1ECA0C}" type="presParOf" srcId="{AB206582-7D47-4C61-AB60-E57866A5B42A}" destId="{D15E3DFA-407E-4CB5-855D-B0E0183164FE}" srcOrd="0" destOrd="0" presId="urn:microsoft.com/office/officeart/2009/3/layout/StepUpProcess"/>
    <dgm:cxn modelId="{8C1FEEC8-6983-49C4-9994-F672E88C0837}" type="presParOf" srcId="{AB206582-7D47-4C61-AB60-E57866A5B42A}" destId="{9ED2CAC6-BDA7-42B5-A5DF-8909DB50585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2567CC-27D3-4AE4-AE40-A38CA994F65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9220756-EBFB-4366-93E7-1348AFAFD2A9}">
      <dgm:prSet/>
      <dgm:spPr/>
      <dgm:t>
        <a:bodyPr/>
        <a:lstStyle/>
        <a:p>
          <a:r>
            <a:rPr lang="en-US"/>
            <a:t>Quarterly meetings</a:t>
          </a:r>
        </a:p>
      </dgm:t>
    </dgm:pt>
    <dgm:pt modelId="{EF8ECA74-E676-4B23-9A56-E9323B84C30C}" type="parTrans" cxnId="{DFE92FC5-E7C2-4A49-9BE2-7CC2A201A0BB}">
      <dgm:prSet/>
      <dgm:spPr/>
      <dgm:t>
        <a:bodyPr/>
        <a:lstStyle/>
        <a:p>
          <a:endParaRPr lang="en-US"/>
        </a:p>
      </dgm:t>
    </dgm:pt>
    <dgm:pt modelId="{AFB5F72E-E4C5-4D57-B98E-D54D9B63ED63}" type="sibTrans" cxnId="{DFE92FC5-E7C2-4A49-9BE2-7CC2A201A0BB}">
      <dgm:prSet/>
      <dgm:spPr/>
      <dgm:t>
        <a:bodyPr/>
        <a:lstStyle/>
        <a:p>
          <a:endParaRPr lang="en-US"/>
        </a:p>
      </dgm:t>
    </dgm:pt>
    <dgm:pt modelId="{8A5B2B9E-DB88-4188-B921-DE81DA11695D}">
      <dgm:prSet/>
      <dgm:spPr/>
      <dgm:t>
        <a:bodyPr/>
        <a:lstStyle/>
        <a:p>
          <a:r>
            <a:rPr lang="en-US" dirty="0"/>
            <a:t>Half Day Event Meeting (Mini Conference) </a:t>
          </a:r>
        </a:p>
      </dgm:t>
    </dgm:pt>
    <dgm:pt modelId="{63550E1C-3AB2-4B0C-8E19-EA1E7A75F996}" type="parTrans" cxnId="{AB4823D6-695B-485D-BA2A-36627D324A14}">
      <dgm:prSet/>
      <dgm:spPr/>
      <dgm:t>
        <a:bodyPr/>
        <a:lstStyle/>
        <a:p>
          <a:endParaRPr lang="en-US"/>
        </a:p>
      </dgm:t>
    </dgm:pt>
    <dgm:pt modelId="{9932550C-2729-4FFF-ADE6-8CFF219791C6}" type="sibTrans" cxnId="{AB4823D6-695B-485D-BA2A-36627D324A14}">
      <dgm:prSet/>
      <dgm:spPr/>
      <dgm:t>
        <a:bodyPr/>
        <a:lstStyle/>
        <a:p>
          <a:endParaRPr lang="en-US"/>
        </a:p>
      </dgm:t>
    </dgm:pt>
    <dgm:pt modelId="{305AF0F6-1CC3-4ED9-8251-0F4EEDE7BA94}">
      <dgm:prSet/>
      <dgm:spPr/>
      <dgm:t>
        <a:bodyPr/>
        <a:lstStyle/>
        <a:p>
          <a:r>
            <a:rPr lang="en-US"/>
            <a:t>Short Business Meeting followed by a meaningful Presentation on an Important Issue</a:t>
          </a:r>
        </a:p>
      </dgm:t>
    </dgm:pt>
    <dgm:pt modelId="{CC0F83BB-21B1-49EC-8087-5ACCE5A26849}" type="parTrans" cxnId="{B1855910-4C10-4339-8D21-9609A02AEB99}">
      <dgm:prSet/>
      <dgm:spPr/>
      <dgm:t>
        <a:bodyPr/>
        <a:lstStyle/>
        <a:p>
          <a:endParaRPr lang="en-US"/>
        </a:p>
      </dgm:t>
    </dgm:pt>
    <dgm:pt modelId="{23A0A213-D317-4C00-9A80-C6D35B3B10B9}" type="sibTrans" cxnId="{B1855910-4C10-4339-8D21-9609A02AEB99}">
      <dgm:prSet/>
      <dgm:spPr/>
      <dgm:t>
        <a:bodyPr/>
        <a:lstStyle/>
        <a:p>
          <a:endParaRPr lang="en-US"/>
        </a:p>
      </dgm:t>
    </dgm:pt>
    <dgm:pt modelId="{9270A682-9DF7-44A6-BB89-0AF008A4B7BA}" type="pres">
      <dgm:prSet presAssocID="{F82567CC-27D3-4AE4-AE40-A38CA994F653}" presName="root" presStyleCnt="0">
        <dgm:presLayoutVars>
          <dgm:dir/>
          <dgm:resizeHandles val="exact"/>
        </dgm:presLayoutVars>
      </dgm:prSet>
      <dgm:spPr/>
    </dgm:pt>
    <dgm:pt modelId="{5C6F2F99-96A5-40F9-9963-76B494B343E9}" type="pres">
      <dgm:prSet presAssocID="{F82567CC-27D3-4AE4-AE40-A38CA994F653}" presName="container" presStyleCnt="0">
        <dgm:presLayoutVars>
          <dgm:dir/>
          <dgm:resizeHandles val="exact"/>
        </dgm:presLayoutVars>
      </dgm:prSet>
      <dgm:spPr/>
    </dgm:pt>
    <dgm:pt modelId="{49906D98-6628-4697-8E0A-7FB71D289F02}" type="pres">
      <dgm:prSet presAssocID="{C9220756-EBFB-4366-93E7-1348AFAFD2A9}" presName="compNode" presStyleCnt="0"/>
      <dgm:spPr/>
    </dgm:pt>
    <dgm:pt modelId="{53730430-6AA3-4D0D-8250-04F549A8B2E1}" type="pres">
      <dgm:prSet presAssocID="{C9220756-EBFB-4366-93E7-1348AFAFD2A9}" presName="iconBgRect" presStyleLbl="bgShp" presStyleIdx="0" presStyleCnt="3"/>
      <dgm:spPr/>
    </dgm:pt>
    <dgm:pt modelId="{0921D9E7-A3FC-47A6-9AF3-2E25C5D948B3}" type="pres">
      <dgm:prSet presAssocID="{C9220756-EBFB-4366-93E7-1348AFAFD2A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99E2D554-6F6C-4B45-8F88-DADBCB8912F2}" type="pres">
      <dgm:prSet presAssocID="{C9220756-EBFB-4366-93E7-1348AFAFD2A9}" presName="spaceRect" presStyleCnt="0"/>
      <dgm:spPr/>
    </dgm:pt>
    <dgm:pt modelId="{86EF108B-721F-43A8-8F3C-1533A8054CCD}" type="pres">
      <dgm:prSet presAssocID="{C9220756-EBFB-4366-93E7-1348AFAFD2A9}" presName="textRect" presStyleLbl="revTx" presStyleIdx="0" presStyleCnt="3">
        <dgm:presLayoutVars>
          <dgm:chMax val="1"/>
          <dgm:chPref val="1"/>
        </dgm:presLayoutVars>
      </dgm:prSet>
      <dgm:spPr/>
    </dgm:pt>
    <dgm:pt modelId="{DBD15FCC-0293-45A2-A9A5-EF9D96D64131}" type="pres">
      <dgm:prSet presAssocID="{AFB5F72E-E4C5-4D57-B98E-D54D9B63ED63}" presName="sibTrans" presStyleLbl="sibTrans2D1" presStyleIdx="0" presStyleCnt="0"/>
      <dgm:spPr/>
    </dgm:pt>
    <dgm:pt modelId="{61140178-869A-4543-93C6-5D15CAF663F1}" type="pres">
      <dgm:prSet presAssocID="{8A5B2B9E-DB88-4188-B921-DE81DA11695D}" presName="compNode" presStyleCnt="0"/>
      <dgm:spPr/>
    </dgm:pt>
    <dgm:pt modelId="{F3C41A66-61C7-4B18-A650-0D503C8A299A}" type="pres">
      <dgm:prSet presAssocID="{8A5B2B9E-DB88-4188-B921-DE81DA11695D}" presName="iconBgRect" presStyleLbl="bgShp" presStyleIdx="1" presStyleCnt="3"/>
      <dgm:spPr/>
    </dgm:pt>
    <dgm:pt modelId="{619BDDC6-A81F-4864-B5D5-BF09F861AAC3}" type="pres">
      <dgm:prSet presAssocID="{8A5B2B9E-DB88-4188-B921-DE81DA11695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F5A03761-6AE8-45BD-B7C6-4ED60D13B0B6}" type="pres">
      <dgm:prSet presAssocID="{8A5B2B9E-DB88-4188-B921-DE81DA11695D}" presName="spaceRect" presStyleCnt="0"/>
      <dgm:spPr/>
    </dgm:pt>
    <dgm:pt modelId="{77B03987-FDEB-4FE7-B317-90EA58A54E98}" type="pres">
      <dgm:prSet presAssocID="{8A5B2B9E-DB88-4188-B921-DE81DA11695D}" presName="textRect" presStyleLbl="revTx" presStyleIdx="1" presStyleCnt="3">
        <dgm:presLayoutVars>
          <dgm:chMax val="1"/>
          <dgm:chPref val="1"/>
        </dgm:presLayoutVars>
      </dgm:prSet>
      <dgm:spPr/>
    </dgm:pt>
    <dgm:pt modelId="{32C90373-C723-42AA-B83D-D58B75BD6576}" type="pres">
      <dgm:prSet presAssocID="{9932550C-2729-4FFF-ADE6-8CFF219791C6}" presName="sibTrans" presStyleLbl="sibTrans2D1" presStyleIdx="0" presStyleCnt="0"/>
      <dgm:spPr/>
    </dgm:pt>
    <dgm:pt modelId="{09BE0B21-6163-46DE-B068-7076E343AF9F}" type="pres">
      <dgm:prSet presAssocID="{305AF0F6-1CC3-4ED9-8251-0F4EEDE7BA94}" presName="compNode" presStyleCnt="0"/>
      <dgm:spPr/>
    </dgm:pt>
    <dgm:pt modelId="{90DBB59F-A785-4D80-A3FE-19C75B0335CB}" type="pres">
      <dgm:prSet presAssocID="{305AF0F6-1CC3-4ED9-8251-0F4EEDE7BA94}" presName="iconBgRect" presStyleLbl="bgShp" presStyleIdx="2" presStyleCnt="3"/>
      <dgm:spPr/>
    </dgm:pt>
    <dgm:pt modelId="{97E8AC07-1703-4D32-BA06-A1794BCB8D09}" type="pres">
      <dgm:prSet presAssocID="{305AF0F6-1CC3-4ED9-8251-0F4EEDE7BA9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0193804F-5873-468B-8397-87F92E4B38FE}" type="pres">
      <dgm:prSet presAssocID="{305AF0F6-1CC3-4ED9-8251-0F4EEDE7BA94}" presName="spaceRect" presStyleCnt="0"/>
      <dgm:spPr/>
    </dgm:pt>
    <dgm:pt modelId="{F822BCDA-8F3B-4499-8E63-8C1DEBD7EE8E}" type="pres">
      <dgm:prSet presAssocID="{305AF0F6-1CC3-4ED9-8251-0F4EEDE7BA9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1855910-4C10-4339-8D21-9609A02AEB99}" srcId="{F82567CC-27D3-4AE4-AE40-A38CA994F653}" destId="{305AF0F6-1CC3-4ED9-8251-0F4EEDE7BA94}" srcOrd="2" destOrd="0" parTransId="{CC0F83BB-21B1-49EC-8087-5ACCE5A26849}" sibTransId="{23A0A213-D317-4C00-9A80-C6D35B3B10B9}"/>
    <dgm:cxn modelId="{296AA137-F1F6-4BE2-BA80-83321E6A8E07}" type="presOf" srcId="{AFB5F72E-E4C5-4D57-B98E-D54D9B63ED63}" destId="{DBD15FCC-0293-45A2-A9A5-EF9D96D64131}" srcOrd="0" destOrd="0" presId="urn:microsoft.com/office/officeart/2018/2/layout/IconCircleList"/>
    <dgm:cxn modelId="{E471BB61-B9B7-4967-A427-2D6BFE537310}" type="presOf" srcId="{8A5B2B9E-DB88-4188-B921-DE81DA11695D}" destId="{77B03987-FDEB-4FE7-B317-90EA58A54E98}" srcOrd="0" destOrd="0" presId="urn:microsoft.com/office/officeart/2018/2/layout/IconCircleList"/>
    <dgm:cxn modelId="{8894A757-F901-4553-9741-D096501EA8D3}" type="presOf" srcId="{9932550C-2729-4FFF-ADE6-8CFF219791C6}" destId="{32C90373-C723-42AA-B83D-D58B75BD6576}" srcOrd="0" destOrd="0" presId="urn:microsoft.com/office/officeart/2018/2/layout/IconCircleList"/>
    <dgm:cxn modelId="{2FC27685-9C9C-4ACB-81AC-36CC4F201B5A}" type="presOf" srcId="{C9220756-EBFB-4366-93E7-1348AFAFD2A9}" destId="{86EF108B-721F-43A8-8F3C-1533A8054CCD}" srcOrd="0" destOrd="0" presId="urn:microsoft.com/office/officeart/2018/2/layout/IconCircleList"/>
    <dgm:cxn modelId="{DFE92FC5-E7C2-4A49-9BE2-7CC2A201A0BB}" srcId="{F82567CC-27D3-4AE4-AE40-A38CA994F653}" destId="{C9220756-EBFB-4366-93E7-1348AFAFD2A9}" srcOrd="0" destOrd="0" parTransId="{EF8ECA74-E676-4B23-9A56-E9323B84C30C}" sibTransId="{AFB5F72E-E4C5-4D57-B98E-D54D9B63ED63}"/>
    <dgm:cxn modelId="{AB4823D6-695B-485D-BA2A-36627D324A14}" srcId="{F82567CC-27D3-4AE4-AE40-A38CA994F653}" destId="{8A5B2B9E-DB88-4188-B921-DE81DA11695D}" srcOrd="1" destOrd="0" parTransId="{63550E1C-3AB2-4B0C-8E19-EA1E7A75F996}" sibTransId="{9932550C-2729-4FFF-ADE6-8CFF219791C6}"/>
    <dgm:cxn modelId="{7E7CF1FC-1E16-466F-ADAC-6BC3D10680E0}" type="presOf" srcId="{305AF0F6-1CC3-4ED9-8251-0F4EEDE7BA94}" destId="{F822BCDA-8F3B-4499-8E63-8C1DEBD7EE8E}" srcOrd="0" destOrd="0" presId="urn:microsoft.com/office/officeart/2018/2/layout/IconCircleList"/>
    <dgm:cxn modelId="{95F9FBFF-47BE-468C-9E6C-56613C8748D9}" type="presOf" srcId="{F82567CC-27D3-4AE4-AE40-A38CA994F653}" destId="{9270A682-9DF7-44A6-BB89-0AF008A4B7BA}" srcOrd="0" destOrd="0" presId="urn:microsoft.com/office/officeart/2018/2/layout/IconCircleList"/>
    <dgm:cxn modelId="{082082D7-A56C-42EA-A990-057F161F813F}" type="presParOf" srcId="{9270A682-9DF7-44A6-BB89-0AF008A4B7BA}" destId="{5C6F2F99-96A5-40F9-9963-76B494B343E9}" srcOrd="0" destOrd="0" presId="urn:microsoft.com/office/officeart/2018/2/layout/IconCircleList"/>
    <dgm:cxn modelId="{AAAD7778-B2BD-42DD-8D78-5E7464C7F194}" type="presParOf" srcId="{5C6F2F99-96A5-40F9-9963-76B494B343E9}" destId="{49906D98-6628-4697-8E0A-7FB71D289F02}" srcOrd="0" destOrd="0" presId="urn:microsoft.com/office/officeart/2018/2/layout/IconCircleList"/>
    <dgm:cxn modelId="{0E8CA42B-B8C3-4880-97D0-EA2BAFD4AA0D}" type="presParOf" srcId="{49906D98-6628-4697-8E0A-7FB71D289F02}" destId="{53730430-6AA3-4D0D-8250-04F549A8B2E1}" srcOrd="0" destOrd="0" presId="urn:microsoft.com/office/officeart/2018/2/layout/IconCircleList"/>
    <dgm:cxn modelId="{F04D38E7-7EFC-4F99-A4F4-8FE3BF68A174}" type="presParOf" srcId="{49906D98-6628-4697-8E0A-7FB71D289F02}" destId="{0921D9E7-A3FC-47A6-9AF3-2E25C5D948B3}" srcOrd="1" destOrd="0" presId="urn:microsoft.com/office/officeart/2018/2/layout/IconCircleList"/>
    <dgm:cxn modelId="{F0350A77-983F-4FCD-9CCA-EEC17EC9E34E}" type="presParOf" srcId="{49906D98-6628-4697-8E0A-7FB71D289F02}" destId="{99E2D554-6F6C-4B45-8F88-DADBCB8912F2}" srcOrd="2" destOrd="0" presId="urn:microsoft.com/office/officeart/2018/2/layout/IconCircleList"/>
    <dgm:cxn modelId="{C10773C0-29AF-4EC5-AE15-7D8277BD2667}" type="presParOf" srcId="{49906D98-6628-4697-8E0A-7FB71D289F02}" destId="{86EF108B-721F-43A8-8F3C-1533A8054CCD}" srcOrd="3" destOrd="0" presId="urn:microsoft.com/office/officeart/2018/2/layout/IconCircleList"/>
    <dgm:cxn modelId="{437BCA4C-8F24-4244-8F86-A2D5C788A5A2}" type="presParOf" srcId="{5C6F2F99-96A5-40F9-9963-76B494B343E9}" destId="{DBD15FCC-0293-45A2-A9A5-EF9D96D64131}" srcOrd="1" destOrd="0" presId="urn:microsoft.com/office/officeart/2018/2/layout/IconCircleList"/>
    <dgm:cxn modelId="{B55B36AB-6965-4476-BEA7-6D8B64D549FF}" type="presParOf" srcId="{5C6F2F99-96A5-40F9-9963-76B494B343E9}" destId="{61140178-869A-4543-93C6-5D15CAF663F1}" srcOrd="2" destOrd="0" presId="urn:microsoft.com/office/officeart/2018/2/layout/IconCircleList"/>
    <dgm:cxn modelId="{3597A4EE-792F-4D4F-8EB6-5FE5B954D3A8}" type="presParOf" srcId="{61140178-869A-4543-93C6-5D15CAF663F1}" destId="{F3C41A66-61C7-4B18-A650-0D503C8A299A}" srcOrd="0" destOrd="0" presId="urn:microsoft.com/office/officeart/2018/2/layout/IconCircleList"/>
    <dgm:cxn modelId="{3CC71D1B-B846-494A-B758-F68AF86BD3D7}" type="presParOf" srcId="{61140178-869A-4543-93C6-5D15CAF663F1}" destId="{619BDDC6-A81F-4864-B5D5-BF09F861AAC3}" srcOrd="1" destOrd="0" presId="urn:microsoft.com/office/officeart/2018/2/layout/IconCircleList"/>
    <dgm:cxn modelId="{E0721192-4A11-4F16-AD7B-0B8FBB9764FE}" type="presParOf" srcId="{61140178-869A-4543-93C6-5D15CAF663F1}" destId="{F5A03761-6AE8-45BD-B7C6-4ED60D13B0B6}" srcOrd="2" destOrd="0" presId="urn:microsoft.com/office/officeart/2018/2/layout/IconCircleList"/>
    <dgm:cxn modelId="{07E73FCC-EAD2-46AA-85E3-FDF8A1CD320F}" type="presParOf" srcId="{61140178-869A-4543-93C6-5D15CAF663F1}" destId="{77B03987-FDEB-4FE7-B317-90EA58A54E98}" srcOrd="3" destOrd="0" presId="urn:microsoft.com/office/officeart/2018/2/layout/IconCircleList"/>
    <dgm:cxn modelId="{98F65564-2C84-4DE9-AE92-C455DB9DD517}" type="presParOf" srcId="{5C6F2F99-96A5-40F9-9963-76B494B343E9}" destId="{32C90373-C723-42AA-B83D-D58B75BD6576}" srcOrd="3" destOrd="0" presId="urn:microsoft.com/office/officeart/2018/2/layout/IconCircleList"/>
    <dgm:cxn modelId="{5B9306E8-F351-4CD8-A5DB-6A27EA5C1CBB}" type="presParOf" srcId="{5C6F2F99-96A5-40F9-9963-76B494B343E9}" destId="{09BE0B21-6163-46DE-B068-7076E343AF9F}" srcOrd="4" destOrd="0" presId="urn:microsoft.com/office/officeart/2018/2/layout/IconCircleList"/>
    <dgm:cxn modelId="{750B6614-C0C7-41E6-AB1D-0F4ABB7359B4}" type="presParOf" srcId="{09BE0B21-6163-46DE-B068-7076E343AF9F}" destId="{90DBB59F-A785-4D80-A3FE-19C75B0335CB}" srcOrd="0" destOrd="0" presId="urn:microsoft.com/office/officeart/2018/2/layout/IconCircleList"/>
    <dgm:cxn modelId="{EE77B1B5-5D01-4919-8A38-CF72A1EC1ED4}" type="presParOf" srcId="{09BE0B21-6163-46DE-B068-7076E343AF9F}" destId="{97E8AC07-1703-4D32-BA06-A1794BCB8D09}" srcOrd="1" destOrd="0" presId="urn:microsoft.com/office/officeart/2018/2/layout/IconCircleList"/>
    <dgm:cxn modelId="{40B3A973-9D2F-453D-8574-CE43086227C0}" type="presParOf" srcId="{09BE0B21-6163-46DE-B068-7076E343AF9F}" destId="{0193804F-5873-468B-8397-87F92E4B38FE}" srcOrd="2" destOrd="0" presId="urn:microsoft.com/office/officeart/2018/2/layout/IconCircleList"/>
    <dgm:cxn modelId="{351086C2-49CC-4983-A8D7-14ED2A4BB391}" type="presParOf" srcId="{09BE0B21-6163-46DE-B068-7076E343AF9F}" destId="{F822BCDA-8F3B-4499-8E63-8C1DEBD7EE8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525DF-2DB4-49C6-BD30-87C939FB0264}">
      <dsp:nvSpPr>
        <dsp:cNvPr id="0" name=""/>
        <dsp:cNvSpPr/>
      </dsp:nvSpPr>
      <dsp:spPr>
        <a:xfrm>
          <a:off x="0" y="56221"/>
          <a:ext cx="2663452" cy="398204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3090" tIns="0" rIns="263090" bIns="33020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1" kern="1200" dirty="0"/>
            <a:t>SRPP: Strategic Regional Policy Plan</a:t>
          </a:r>
        </a:p>
      </dsp:txBody>
      <dsp:txXfrm>
        <a:off x="0" y="1649038"/>
        <a:ext cx="2663452" cy="2389225"/>
      </dsp:txXfrm>
    </dsp:sp>
    <dsp:sp modelId="{49C084F1-DF3F-400C-A98A-A209E970F70B}">
      <dsp:nvSpPr>
        <dsp:cNvPr id="0" name=""/>
        <dsp:cNvSpPr/>
      </dsp:nvSpPr>
      <dsp:spPr>
        <a:xfrm>
          <a:off x="2769" y="336091"/>
          <a:ext cx="2663452" cy="1278456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3090" tIns="165100" rIns="26309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01</a:t>
          </a:r>
        </a:p>
      </dsp:txBody>
      <dsp:txXfrm>
        <a:off x="2769" y="336091"/>
        <a:ext cx="2663452" cy="1278456"/>
      </dsp:txXfrm>
    </dsp:sp>
    <dsp:sp modelId="{0D16B13E-BC68-4CED-8EA2-F290D880C6EA}">
      <dsp:nvSpPr>
        <dsp:cNvPr id="0" name=""/>
        <dsp:cNvSpPr/>
      </dsp:nvSpPr>
      <dsp:spPr>
        <a:xfrm>
          <a:off x="2879297" y="76101"/>
          <a:ext cx="2663452" cy="3946660"/>
        </a:xfrm>
        <a:prstGeom prst="rect">
          <a:avLst/>
        </a:prstGeom>
        <a:solidFill>
          <a:schemeClr val="accent6"/>
        </a:solidFill>
        <a:ln w="22225" cap="rnd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63090" tIns="0" rIns="263090" bIns="33020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1" kern="1200" dirty="0"/>
            <a:t>Regional Data Clearing-house / IC&amp;R</a:t>
          </a:r>
        </a:p>
      </dsp:txBody>
      <dsp:txXfrm>
        <a:off x="2879297" y="1654765"/>
        <a:ext cx="2663452" cy="2367996"/>
      </dsp:txXfrm>
    </dsp:sp>
    <dsp:sp modelId="{078CAAE0-DF1C-4542-945F-C418CD828B97}">
      <dsp:nvSpPr>
        <dsp:cNvPr id="0" name=""/>
        <dsp:cNvSpPr/>
      </dsp:nvSpPr>
      <dsp:spPr>
        <a:xfrm>
          <a:off x="2879297" y="318401"/>
          <a:ext cx="2663452" cy="1278456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3090" tIns="165100" rIns="26309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  <a:endParaRPr lang="en-US" sz="6600" kern="1200" dirty="0"/>
        </a:p>
      </dsp:txBody>
      <dsp:txXfrm>
        <a:off x="2879297" y="318401"/>
        <a:ext cx="2663452" cy="1278456"/>
      </dsp:txXfrm>
    </dsp:sp>
    <dsp:sp modelId="{E34674E1-A9B7-48AC-A015-8FD59BC1A624}">
      <dsp:nvSpPr>
        <dsp:cNvPr id="0" name=""/>
        <dsp:cNvSpPr/>
      </dsp:nvSpPr>
      <dsp:spPr>
        <a:xfrm>
          <a:off x="5755825" y="76101"/>
          <a:ext cx="2670057" cy="3946660"/>
        </a:xfrm>
        <a:prstGeom prst="rect">
          <a:avLst/>
        </a:prstGeom>
        <a:solidFill>
          <a:schemeClr val="accent4"/>
        </a:solidFill>
        <a:ln w="22225" cap="rnd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63090" tIns="0" rIns="263090" bIns="33020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1" kern="1200"/>
            <a:t>Annual Report / Financial &amp; Audit Reporting</a:t>
          </a:r>
          <a:endParaRPr lang="en-US" sz="3600" i="1" kern="1200" dirty="0"/>
        </a:p>
      </dsp:txBody>
      <dsp:txXfrm>
        <a:off x="5755825" y="1654765"/>
        <a:ext cx="2670057" cy="2367996"/>
      </dsp:txXfrm>
    </dsp:sp>
    <dsp:sp modelId="{6EEAC380-0A23-4C81-883E-21DC0876864E}">
      <dsp:nvSpPr>
        <dsp:cNvPr id="0" name=""/>
        <dsp:cNvSpPr/>
      </dsp:nvSpPr>
      <dsp:spPr>
        <a:xfrm>
          <a:off x="5759128" y="318401"/>
          <a:ext cx="2663452" cy="1278456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3090" tIns="165100" rIns="26309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  <a:endParaRPr lang="en-US" sz="6600" kern="1200" dirty="0"/>
        </a:p>
      </dsp:txBody>
      <dsp:txXfrm>
        <a:off x="5759128" y="318401"/>
        <a:ext cx="2663452" cy="1278456"/>
      </dsp:txXfrm>
    </dsp:sp>
    <dsp:sp modelId="{44382E7F-14CE-43D0-9527-4F00A210090F}">
      <dsp:nvSpPr>
        <dsp:cNvPr id="0" name=""/>
        <dsp:cNvSpPr/>
      </dsp:nvSpPr>
      <dsp:spPr>
        <a:xfrm>
          <a:off x="8638959" y="76101"/>
          <a:ext cx="2663452" cy="3946660"/>
        </a:xfrm>
        <a:prstGeom prst="rect">
          <a:avLst/>
        </a:prstGeom>
        <a:solidFill>
          <a:schemeClr val="accent2"/>
        </a:solidFill>
        <a:ln w="22225" cap="rnd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63090" tIns="0" rIns="263090" bIns="33020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1" kern="1200"/>
            <a:t>Regional Dispute Resolution</a:t>
          </a:r>
          <a:endParaRPr lang="en-US" sz="3600" i="1" kern="1200" dirty="0"/>
        </a:p>
      </dsp:txBody>
      <dsp:txXfrm>
        <a:off x="8638959" y="1654765"/>
        <a:ext cx="2663452" cy="2367996"/>
      </dsp:txXfrm>
    </dsp:sp>
    <dsp:sp modelId="{72CB7EF4-5120-4F7F-A8FC-FF01B25AB81F}">
      <dsp:nvSpPr>
        <dsp:cNvPr id="0" name=""/>
        <dsp:cNvSpPr/>
      </dsp:nvSpPr>
      <dsp:spPr>
        <a:xfrm>
          <a:off x="8638959" y="318401"/>
          <a:ext cx="2663452" cy="1278456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3090" tIns="165100" rIns="26309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04</a:t>
          </a:r>
          <a:endParaRPr lang="en-US" sz="6600" kern="1200" dirty="0"/>
        </a:p>
      </dsp:txBody>
      <dsp:txXfrm>
        <a:off x="8638959" y="318401"/>
        <a:ext cx="2663452" cy="12784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06149-C13E-488F-AB7A-B17F1A038ADA}">
      <dsp:nvSpPr>
        <dsp:cNvPr id="0" name=""/>
        <dsp:cNvSpPr/>
      </dsp:nvSpPr>
      <dsp:spPr>
        <a:xfrm>
          <a:off x="600792" y="449620"/>
          <a:ext cx="1449891" cy="144989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EC4B6-48D4-4A7F-9474-3BCD68BE5013}">
      <dsp:nvSpPr>
        <dsp:cNvPr id="0" name=""/>
        <dsp:cNvSpPr/>
      </dsp:nvSpPr>
      <dsp:spPr>
        <a:xfrm>
          <a:off x="909785" y="758613"/>
          <a:ext cx="831905" cy="8319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1DABE-BFA4-4123-8ACA-EECA1EC31DCA}">
      <dsp:nvSpPr>
        <dsp:cNvPr id="0" name=""/>
        <dsp:cNvSpPr/>
      </dsp:nvSpPr>
      <dsp:spPr>
        <a:xfrm>
          <a:off x="137302" y="2351117"/>
          <a:ext cx="2376871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cap="all"/>
          </a:pPr>
          <a:r>
            <a:rPr lang="en-US" sz="1400" b="1" kern="1200" cap="none" dirty="0">
              <a:latin typeface="Century Gothic" panose="020B0502020202020204" pitchFamily="34" charset="0"/>
            </a:rPr>
            <a:t>Update &amp; Maintain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cap="all"/>
          </a:pPr>
          <a:r>
            <a:rPr lang="en-US" sz="1400" b="1" kern="1200" cap="none" dirty="0">
              <a:latin typeface="Century Gothic" panose="020B0502020202020204" pitchFamily="34" charset="0"/>
            </a:rPr>
            <a:t>The Strategic Regional Policy Plan</a:t>
          </a:r>
        </a:p>
      </dsp:txBody>
      <dsp:txXfrm>
        <a:off x="137302" y="2351117"/>
        <a:ext cx="2376871" cy="877500"/>
      </dsp:txXfrm>
    </dsp:sp>
    <dsp:sp modelId="{5C35F92A-8C28-4E21-A987-71B2AFCAD31B}">
      <dsp:nvSpPr>
        <dsp:cNvPr id="0" name=""/>
        <dsp:cNvSpPr/>
      </dsp:nvSpPr>
      <dsp:spPr>
        <a:xfrm>
          <a:off x="3393616" y="449620"/>
          <a:ext cx="1449891" cy="1449891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DF61F-3B86-44DB-9823-678FC43127BC}">
      <dsp:nvSpPr>
        <dsp:cNvPr id="0" name=""/>
        <dsp:cNvSpPr/>
      </dsp:nvSpPr>
      <dsp:spPr>
        <a:xfrm>
          <a:off x="3702610" y="758613"/>
          <a:ext cx="831905" cy="8319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1E0D4-D18D-4544-B75B-169C6490D7D3}">
      <dsp:nvSpPr>
        <dsp:cNvPr id="0" name=""/>
        <dsp:cNvSpPr/>
      </dsp:nvSpPr>
      <dsp:spPr>
        <a:xfrm>
          <a:off x="2930126" y="2351117"/>
          <a:ext cx="2376871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cap="none" dirty="0">
              <a:latin typeface="Century Gothic" panose="020B0502020202020204" pitchFamily="34" charset="0"/>
            </a:rPr>
            <a:t>Be The Regional Data Clearinghouse / IC&amp;R (Intergovernmental Coordination And Review)</a:t>
          </a:r>
        </a:p>
      </dsp:txBody>
      <dsp:txXfrm>
        <a:off x="2930126" y="2351117"/>
        <a:ext cx="2376871" cy="877500"/>
      </dsp:txXfrm>
    </dsp:sp>
    <dsp:sp modelId="{5FF22214-B52C-4AC6-888F-693BB5344B3D}">
      <dsp:nvSpPr>
        <dsp:cNvPr id="0" name=""/>
        <dsp:cNvSpPr/>
      </dsp:nvSpPr>
      <dsp:spPr>
        <a:xfrm>
          <a:off x="6186441" y="449620"/>
          <a:ext cx="1449891" cy="1449891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D8F95-4796-443A-BC3B-783B58CA308D}">
      <dsp:nvSpPr>
        <dsp:cNvPr id="0" name=""/>
        <dsp:cNvSpPr/>
      </dsp:nvSpPr>
      <dsp:spPr>
        <a:xfrm>
          <a:off x="6495434" y="758613"/>
          <a:ext cx="831905" cy="8319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306D0-E355-4F4C-B8E4-7A8D5BB7D171}">
      <dsp:nvSpPr>
        <dsp:cNvPr id="0" name=""/>
        <dsp:cNvSpPr/>
      </dsp:nvSpPr>
      <dsp:spPr>
        <a:xfrm>
          <a:off x="5722951" y="2351117"/>
          <a:ext cx="2376871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cap="all"/>
          </a:pPr>
          <a:r>
            <a:rPr lang="en-US" sz="1400" b="1" kern="1200" cap="none" dirty="0">
              <a:latin typeface="Century Gothic" panose="020B0502020202020204" pitchFamily="34" charset="0"/>
            </a:rPr>
            <a:t>Provide Annual Report/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cap="all"/>
          </a:pPr>
          <a:r>
            <a:rPr lang="en-US" sz="1400" b="1" kern="1200" cap="none" dirty="0">
              <a:latin typeface="Century Gothic" panose="020B0502020202020204" pitchFamily="34" charset="0"/>
            </a:rPr>
            <a:t>Financial Audit &amp; Reporting</a:t>
          </a:r>
        </a:p>
      </dsp:txBody>
      <dsp:txXfrm>
        <a:off x="5722951" y="2351117"/>
        <a:ext cx="2376871" cy="877500"/>
      </dsp:txXfrm>
    </dsp:sp>
    <dsp:sp modelId="{DF87F5C7-F7D4-494F-BCE8-095715EC291D}">
      <dsp:nvSpPr>
        <dsp:cNvPr id="0" name=""/>
        <dsp:cNvSpPr/>
      </dsp:nvSpPr>
      <dsp:spPr>
        <a:xfrm>
          <a:off x="8979265" y="449620"/>
          <a:ext cx="1449891" cy="144989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41563-980D-4F04-8768-14F5EF83C75B}">
      <dsp:nvSpPr>
        <dsp:cNvPr id="0" name=""/>
        <dsp:cNvSpPr/>
      </dsp:nvSpPr>
      <dsp:spPr>
        <a:xfrm>
          <a:off x="9288259" y="758613"/>
          <a:ext cx="831905" cy="8319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3F13C-906A-4087-8ACD-54A094526212}">
      <dsp:nvSpPr>
        <dsp:cNvPr id="0" name=""/>
        <dsp:cNvSpPr/>
      </dsp:nvSpPr>
      <dsp:spPr>
        <a:xfrm>
          <a:off x="8515775" y="2351117"/>
          <a:ext cx="2376871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cap="all"/>
          </a:pPr>
          <a:r>
            <a:rPr lang="en-US" sz="1400" b="1" kern="1200" cap="none" dirty="0">
              <a:latin typeface="Century Gothic" panose="020B0502020202020204" pitchFamily="34" charset="0"/>
            </a:rPr>
            <a:t>Regional Dispute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cap="all"/>
          </a:pPr>
          <a:r>
            <a:rPr lang="en-US" sz="1400" b="1" kern="1200" cap="none" dirty="0">
              <a:latin typeface="Century Gothic" panose="020B0502020202020204" pitchFamily="34" charset="0"/>
            </a:rPr>
            <a:t>Resolution if Requested</a:t>
          </a:r>
        </a:p>
      </dsp:txBody>
      <dsp:txXfrm>
        <a:off x="8515775" y="2351117"/>
        <a:ext cx="2376871" cy="8775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BEC6C-3AA3-419F-8BBF-602E78D2FE3E}">
      <dsp:nvSpPr>
        <dsp:cNvPr id="0" name=""/>
        <dsp:cNvSpPr/>
      </dsp:nvSpPr>
      <dsp:spPr>
        <a:xfrm>
          <a:off x="686474" y="174118"/>
          <a:ext cx="1990125" cy="1990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F8A24-57B8-4997-85B6-E609D203800C}">
      <dsp:nvSpPr>
        <dsp:cNvPr id="0" name=""/>
        <dsp:cNvSpPr/>
      </dsp:nvSpPr>
      <dsp:spPr>
        <a:xfrm>
          <a:off x="1110599" y="598243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671AE-9858-4953-95D0-81B8F0A56068}">
      <dsp:nvSpPr>
        <dsp:cNvPr id="0" name=""/>
        <dsp:cNvSpPr/>
      </dsp:nvSpPr>
      <dsp:spPr>
        <a:xfrm>
          <a:off x="50287" y="2784119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cap="none" dirty="0">
              <a:latin typeface="Century Gothic" panose="020B0502020202020204" pitchFamily="34" charset="0"/>
            </a:rPr>
            <a:t>Local Emergency Planning Committee</a:t>
          </a:r>
        </a:p>
      </dsp:txBody>
      <dsp:txXfrm>
        <a:off x="50287" y="2784119"/>
        <a:ext cx="3262500" cy="720000"/>
      </dsp:txXfrm>
    </dsp:sp>
    <dsp:sp modelId="{74B22F31-630E-4133-B296-64CB48893663}">
      <dsp:nvSpPr>
        <dsp:cNvPr id="0" name=""/>
        <dsp:cNvSpPr/>
      </dsp:nvSpPr>
      <dsp:spPr>
        <a:xfrm>
          <a:off x="4519912" y="174118"/>
          <a:ext cx="1990125" cy="19901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8B5B6-74CB-42CA-9B22-B1E9DFD3B522}">
      <dsp:nvSpPr>
        <dsp:cNvPr id="0" name=""/>
        <dsp:cNvSpPr/>
      </dsp:nvSpPr>
      <dsp:spPr>
        <a:xfrm>
          <a:off x="4944037" y="598243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1B337-5323-46AF-8C35-35BDA0C015CC}">
      <dsp:nvSpPr>
        <dsp:cNvPr id="0" name=""/>
        <dsp:cNvSpPr/>
      </dsp:nvSpPr>
      <dsp:spPr>
        <a:xfrm>
          <a:off x="3883725" y="2784119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cap="none" dirty="0">
              <a:latin typeface="Century Gothic" panose="020B0502020202020204" pitchFamily="34" charset="0"/>
            </a:rPr>
            <a:t>Hazardous Material Emergency Planning</a:t>
          </a:r>
        </a:p>
      </dsp:txBody>
      <dsp:txXfrm>
        <a:off x="3883725" y="2784119"/>
        <a:ext cx="3262500" cy="720000"/>
      </dsp:txXfrm>
    </dsp:sp>
    <dsp:sp modelId="{FA963845-A9EE-4FF2-8180-8E7003973BA8}">
      <dsp:nvSpPr>
        <dsp:cNvPr id="0" name=""/>
        <dsp:cNvSpPr/>
      </dsp:nvSpPr>
      <dsp:spPr>
        <a:xfrm>
          <a:off x="8353350" y="174118"/>
          <a:ext cx="1990125" cy="19901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90427-2691-493E-BBEC-7F52FC02E25C}">
      <dsp:nvSpPr>
        <dsp:cNvPr id="0" name=""/>
        <dsp:cNvSpPr/>
      </dsp:nvSpPr>
      <dsp:spPr>
        <a:xfrm>
          <a:off x="8777475" y="598243"/>
          <a:ext cx="1141875" cy="114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4A79B-3D47-4EBE-ABE6-4537B6D32036}">
      <dsp:nvSpPr>
        <dsp:cNvPr id="0" name=""/>
        <dsp:cNvSpPr/>
      </dsp:nvSpPr>
      <dsp:spPr>
        <a:xfrm>
          <a:off x="7717162" y="2784119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cap="none" dirty="0">
              <a:latin typeface="Century Gothic" panose="020B0502020202020204" pitchFamily="34" charset="0"/>
            </a:rPr>
            <a:t>Economic Development District</a:t>
          </a:r>
        </a:p>
      </dsp:txBody>
      <dsp:txXfrm>
        <a:off x="7717162" y="2784119"/>
        <a:ext cx="3262500" cy="720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C03B1-3884-4A4E-85CD-DC7E031BC0BE}">
      <dsp:nvSpPr>
        <dsp:cNvPr id="0" name=""/>
        <dsp:cNvSpPr/>
      </dsp:nvSpPr>
      <dsp:spPr>
        <a:xfrm>
          <a:off x="3833" y="408954"/>
          <a:ext cx="565228" cy="5652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C6BBF-9992-4596-ADE5-CDEF53C17FEB}">
      <dsp:nvSpPr>
        <dsp:cNvPr id="0" name=""/>
        <dsp:cNvSpPr/>
      </dsp:nvSpPr>
      <dsp:spPr>
        <a:xfrm>
          <a:off x="122531" y="527652"/>
          <a:ext cx="327832" cy="3278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6CFA9-E987-4F45-B2A2-2EE547CDCD31}">
      <dsp:nvSpPr>
        <dsp:cNvPr id="0" name=""/>
        <dsp:cNvSpPr/>
      </dsp:nvSpPr>
      <dsp:spPr>
        <a:xfrm>
          <a:off x="690181" y="408954"/>
          <a:ext cx="1332323" cy="565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  <a:ea typeface="+mn-ea"/>
              <a:cs typeface="+mn-cs"/>
            </a:rPr>
            <a:t>Home Rule</a:t>
          </a:r>
        </a:p>
      </dsp:txBody>
      <dsp:txXfrm>
        <a:off x="690181" y="408954"/>
        <a:ext cx="1332323" cy="565228"/>
      </dsp:txXfrm>
    </dsp:sp>
    <dsp:sp modelId="{78AD61AE-F903-42DE-8209-1233BC3F0F12}">
      <dsp:nvSpPr>
        <dsp:cNvPr id="0" name=""/>
        <dsp:cNvSpPr/>
      </dsp:nvSpPr>
      <dsp:spPr>
        <a:xfrm>
          <a:off x="2254652" y="408954"/>
          <a:ext cx="565228" cy="5652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02D6E-1247-493F-9006-C6F35EB95BF7}">
      <dsp:nvSpPr>
        <dsp:cNvPr id="0" name=""/>
        <dsp:cNvSpPr/>
      </dsp:nvSpPr>
      <dsp:spPr>
        <a:xfrm>
          <a:off x="2373350" y="527652"/>
          <a:ext cx="327832" cy="3278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0D86F-2871-4C4F-85E0-144582BB3693}">
      <dsp:nvSpPr>
        <dsp:cNvPr id="0" name=""/>
        <dsp:cNvSpPr/>
      </dsp:nvSpPr>
      <dsp:spPr>
        <a:xfrm>
          <a:off x="2941000" y="408954"/>
          <a:ext cx="1332323" cy="565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Century Gothic" panose="020B0502020202020204" pitchFamily="34" charset="0"/>
              <a:ea typeface="+mn-ea"/>
              <a:cs typeface="+mn-cs"/>
            </a:rPr>
            <a:t>Water Quality</a:t>
          </a:r>
          <a:endParaRPr lang="en-US" sz="1400" b="1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2941000" y="408954"/>
        <a:ext cx="1332323" cy="565228"/>
      </dsp:txXfrm>
    </dsp:sp>
    <dsp:sp modelId="{D5FEC3B2-1860-4CDF-AD26-EB1E8BE3C799}">
      <dsp:nvSpPr>
        <dsp:cNvPr id="0" name=""/>
        <dsp:cNvSpPr/>
      </dsp:nvSpPr>
      <dsp:spPr>
        <a:xfrm>
          <a:off x="4505471" y="408954"/>
          <a:ext cx="565228" cy="5652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35036-51DA-4D4C-BEDC-53BE721AE0D0}">
      <dsp:nvSpPr>
        <dsp:cNvPr id="0" name=""/>
        <dsp:cNvSpPr/>
      </dsp:nvSpPr>
      <dsp:spPr>
        <a:xfrm>
          <a:off x="4624169" y="527652"/>
          <a:ext cx="327832" cy="3278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DB0FA-2CAA-4F52-8299-CC505A8F879F}">
      <dsp:nvSpPr>
        <dsp:cNvPr id="0" name=""/>
        <dsp:cNvSpPr/>
      </dsp:nvSpPr>
      <dsp:spPr>
        <a:xfrm>
          <a:off x="5191819" y="408954"/>
          <a:ext cx="1332323" cy="565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  <a:ea typeface="+mn-ea"/>
              <a:cs typeface="+mn-cs"/>
            </a:rPr>
            <a:t>Affordable Housing </a:t>
          </a:r>
        </a:p>
      </dsp:txBody>
      <dsp:txXfrm>
        <a:off x="5191819" y="408954"/>
        <a:ext cx="1332323" cy="565228"/>
      </dsp:txXfrm>
    </dsp:sp>
    <dsp:sp modelId="{2B3D575E-7D44-4DD1-AC90-2ED92902F74E}">
      <dsp:nvSpPr>
        <dsp:cNvPr id="0" name=""/>
        <dsp:cNvSpPr/>
      </dsp:nvSpPr>
      <dsp:spPr>
        <a:xfrm>
          <a:off x="6756290" y="408954"/>
          <a:ext cx="565228" cy="5652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F5B6A-FE80-4954-B1AA-F99E45E59043}">
      <dsp:nvSpPr>
        <dsp:cNvPr id="0" name=""/>
        <dsp:cNvSpPr/>
      </dsp:nvSpPr>
      <dsp:spPr>
        <a:xfrm>
          <a:off x="6874988" y="527652"/>
          <a:ext cx="327832" cy="32783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9C313-AD15-463F-A178-BD624A73C3C5}">
      <dsp:nvSpPr>
        <dsp:cNvPr id="0" name=""/>
        <dsp:cNvSpPr/>
      </dsp:nvSpPr>
      <dsp:spPr>
        <a:xfrm>
          <a:off x="7442639" y="408954"/>
          <a:ext cx="1332323" cy="565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  <a:ea typeface="+mn-ea"/>
              <a:cs typeface="+mn-cs"/>
            </a:rPr>
            <a:t>Beach Renourishment</a:t>
          </a:r>
        </a:p>
      </dsp:txBody>
      <dsp:txXfrm>
        <a:off x="7442639" y="408954"/>
        <a:ext cx="1332323" cy="565228"/>
      </dsp:txXfrm>
    </dsp:sp>
    <dsp:sp modelId="{46C3F702-1424-44F5-B590-B6EF9B95EFD3}">
      <dsp:nvSpPr>
        <dsp:cNvPr id="0" name=""/>
        <dsp:cNvSpPr/>
      </dsp:nvSpPr>
      <dsp:spPr>
        <a:xfrm>
          <a:off x="9007109" y="408954"/>
          <a:ext cx="565228" cy="5652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F3CBB-A2E5-4EC5-8753-CCA53956D7BC}">
      <dsp:nvSpPr>
        <dsp:cNvPr id="0" name=""/>
        <dsp:cNvSpPr/>
      </dsp:nvSpPr>
      <dsp:spPr>
        <a:xfrm>
          <a:off x="9125807" y="527652"/>
          <a:ext cx="327832" cy="32783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EBCB3-AC51-43EB-8910-EE41A6849F42}">
      <dsp:nvSpPr>
        <dsp:cNvPr id="0" name=""/>
        <dsp:cNvSpPr/>
      </dsp:nvSpPr>
      <dsp:spPr>
        <a:xfrm>
          <a:off x="9693458" y="408954"/>
          <a:ext cx="1332323" cy="565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  <a:ea typeface="+mn-ea"/>
              <a:cs typeface="+mn-cs"/>
            </a:rPr>
            <a:t>Resiliency</a:t>
          </a:r>
        </a:p>
      </dsp:txBody>
      <dsp:txXfrm>
        <a:off x="9693458" y="408954"/>
        <a:ext cx="1332323" cy="565228"/>
      </dsp:txXfrm>
    </dsp:sp>
    <dsp:sp modelId="{D66A4A9A-0CE8-4013-BA32-B42080E8EC26}">
      <dsp:nvSpPr>
        <dsp:cNvPr id="0" name=""/>
        <dsp:cNvSpPr/>
      </dsp:nvSpPr>
      <dsp:spPr>
        <a:xfrm>
          <a:off x="3833" y="1342202"/>
          <a:ext cx="565228" cy="5652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C2A08-0E55-45AC-8158-B6BFD4DA1DD1}">
      <dsp:nvSpPr>
        <dsp:cNvPr id="0" name=""/>
        <dsp:cNvSpPr/>
      </dsp:nvSpPr>
      <dsp:spPr>
        <a:xfrm>
          <a:off x="122531" y="1460900"/>
          <a:ext cx="327832" cy="32783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0B0D3-FDF5-449C-8309-AE031534EC14}">
      <dsp:nvSpPr>
        <dsp:cNvPr id="0" name=""/>
        <dsp:cNvSpPr/>
      </dsp:nvSpPr>
      <dsp:spPr>
        <a:xfrm>
          <a:off x="690181" y="1342202"/>
          <a:ext cx="1332323" cy="565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  <a:ea typeface="+mn-ea"/>
              <a:cs typeface="+mn-cs"/>
            </a:rPr>
            <a:t>Quality of Life Issues</a:t>
          </a:r>
        </a:p>
      </dsp:txBody>
      <dsp:txXfrm>
        <a:off x="690181" y="1342202"/>
        <a:ext cx="1332323" cy="565228"/>
      </dsp:txXfrm>
    </dsp:sp>
    <dsp:sp modelId="{F776E088-2B85-4FB6-A96D-7910607634EC}">
      <dsp:nvSpPr>
        <dsp:cNvPr id="0" name=""/>
        <dsp:cNvSpPr/>
      </dsp:nvSpPr>
      <dsp:spPr>
        <a:xfrm>
          <a:off x="2254652" y="1342202"/>
          <a:ext cx="565228" cy="5652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442D4-162F-4B5F-A71F-BB0E320C58CC}">
      <dsp:nvSpPr>
        <dsp:cNvPr id="0" name=""/>
        <dsp:cNvSpPr/>
      </dsp:nvSpPr>
      <dsp:spPr>
        <a:xfrm>
          <a:off x="2373350" y="1460900"/>
          <a:ext cx="327832" cy="32783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33AC2A-9C48-4CAE-BED1-BCF4238F53D2}">
      <dsp:nvSpPr>
        <dsp:cNvPr id="0" name=""/>
        <dsp:cNvSpPr/>
      </dsp:nvSpPr>
      <dsp:spPr>
        <a:xfrm>
          <a:off x="2941000" y="1342202"/>
          <a:ext cx="1332323" cy="565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</a:rPr>
            <a:t>Impact of Development </a:t>
          </a:r>
          <a:endParaRPr lang="en-US" sz="1400" kern="1200" dirty="0"/>
        </a:p>
      </dsp:txBody>
      <dsp:txXfrm>
        <a:off x="2941000" y="1342202"/>
        <a:ext cx="1332323" cy="565228"/>
      </dsp:txXfrm>
    </dsp:sp>
    <dsp:sp modelId="{0F63C8A9-2A1E-46B3-91DA-71F25F1D2336}">
      <dsp:nvSpPr>
        <dsp:cNvPr id="0" name=""/>
        <dsp:cNvSpPr/>
      </dsp:nvSpPr>
      <dsp:spPr>
        <a:xfrm>
          <a:off x="4505471" y="1342202"/>
          <a:ext cx="565228" cy="5652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DC932-F8AB-4073-9D4F-0885E8777A26}">
      <dsp:nvSpPr>
        <dsp:cNvPr id="0" name=""/>
        <dsp:cNvSpPr/>
      </dsp:nvSpPr>
      <dsp:spPr>
        <a:xfrm>
          <a:off x="4570606" y="1407337"/>
          <a:ext cx="434958" cy="434958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2D4B3-26AC-47D8-9350-3453634FAC00}">
      <dsp:nvSpPr>
        <dsp:cNvPr id="0" name=""/>
        <dsp:cNvSpPr/>
      </dsp:nvSpPr>
      <dsp:spPr>
        <a:xfrm>
          <a:off x="5191819" y="1342202"/>
          <a:ext cx="1332323" cy="565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</a:rPr>
            <a:t>Coordinate and Share Information </a:t>
          </a:r>
          <a:endParaRPr lang="en-US" sz="1400" kern="1200" dirty="0"/>
        </a:p>
      </dsp:txBody>
      <dsp:txXfrm>
        <a:off x="5191819" y="1342202"/>
        <a:ext cx="1332323" cy="565228"/>
      </dsp:txXfrm>
    </dsp:sp>
    <dsp:sp modelId="{00B0BC78-5AE0-48EF-8D3D-51C2779E7822}">
      <dsp:nvSpPr>
        <dsp:cNvPr id="0" name=""/>
        <dsp:cNvSpPr/>
      </dsp:nvSpPr>
      <dsp:spPr>
        <a:xfrm>
          <a:off x="6756290" y="1342202"/>
          <a:ext cx="565228" cy="5652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BAFD4-0482-4C55-89FA-8E59D6831D49}">
      <dsp:nvSpPr>
        <dsp:cNvPr id="0" name=""/>
        <dsp:cNvSpPr/>
      </dsp:nvSpPr>
      <dsp:spPr>
        <a:xfrm>
          <a:off x="6844421" y="1430333"/>
          <a:ext cx="388966" cy="388966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763ED-515C-4764-B8C5-28FC02B0B76D}">
      <dsp:nvSpPr>
        <dsp:cNvPr id="0" name=""/>
        <dsp:cNvSpPr/>
      </dsp:nvSpPr>
      <dsp:spPr>
        <a:xfrm>
          <a:off x="7442639" y="1342202"/>
          <a:ext cx="1332323" cy="565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</a:rPr>
            <a:t>Information on Common Issues</a:t>
          </a:r>
          <a:endParaRPr lang="en-US" sz="1400" kern="1200" dirty="0"/>
        </a:p>
      </dsp:txBody>
      <dsp:txXfrm>
        <a:off x="7442639" y="1342202"/>
        <a:ext cx="1332323" cy="565228"/>
      </dsp:txXfrm>
    </dsp:sp>
    <dsp:sp modelId="{9FE0DD7A-A77A-4359-BD7B-635DF4718E7A}">
      <dsp:nvSpPr>
        <dsp:cNvPr id="0" name=""/>
        <dsp:cNvSpPr/>
      </dsp:nvSpPr>
      <dsp:spPr>
        <a:xfrm>
          <a:off x="9007109" y="1342202"/>
          <a:ext cx="565228" cy="5652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F8C13-0600-45E6-B8FB-2351B7BBD0C1}">
      <dsp:nvSpPr>
        <dsp:cNvPr id="0" name=""/>
        <dsp:cNvSpPr/>
      </dsp:nvSpPr>
      <dsp:spPr>
        <a:xfrm>
          <a:off x="9061968" y="1397061"/>
          <a:ext cx="455509" cy="455509"/>
        </a:xfrm>
        <a:prstGeom prst="rect">
          <a:avLst/>
        </a:prstGeom>
        <a:blipFill>
          <a:blip xmlns:r="http://schemas.openxmlformats.org/officeDocument/2006/relationships"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3AC0F-D015-4385-BC09-892D8805BB9A}">
      <dsp:nvSpPr>
        <dsp:cNvPr id="0" name=""/>
        <dsp:cNvSpPr/>
      </dsp:nvSpPr>
      <dsp:spPr>
        <a:xfrm>
          <a:off x="9693458" y="1342202"/>
          <a:ext cx="1332323" cy="565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</a:rPr>
            <a:t>Collective Force </a:t>
          </a:r>
          <a:endParaRPr lang="en-US" sz="1400" kern="1200" dirty="0"/>
        </a:p>
      </dsp:txBody>
      <dsp:txXfrm>
        <a:off x="9693458" y="1342202"/>
        <a:ext cx="1332323" cy="5652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CADBB-B596-4061-A358-1E5D8F5A6630}">
      <dsp:nvSpPr>
        <dsp:cNvPr id="0" name=""/>
        <dsp:cNvSpPr/>
      </dsp:nvSpPr>
      <dsp:spPr>
        <a:xfrm>
          <a:off x="0" y="0"/>
          <a:ext cx="2154287" cy="3678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Hold one public  workshop meeting with Board members to identify the issues to be included in our Common Voice and set the Agenda for quarterly meetings and major event</a:t>
          </a:r>
        </a:p>
      </dsp:txBody>
      <dsp:txXfrm>
        <a:off x="0" y="1471295"/>
        <a:ext cx="2154287" cy="1471295"/>
      </dsp:txXfrm>
    </dsp:sp>
    <dsp:sp modelId="{848B9CC4-BC59-4664-B827-A8A53DF68163}">
      <dsp:nvSpPr>
        <dsp:cNvPr id="0" name=""/>
        <dsp:cNvSpPr/>
      </dsp:nvSpPr>
      <dsp:spPr>
        <a:xfrm>
          <a:off x="464716" y="220694"/>
          <a:ext cx="1224853" cy="122485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99D43A-996B-4B81-9320-8DD86042742F}">
      <dsp:nvSpPr>
        <dsp:cNvPr id="0" name=""/>
        <dsp:cNvSpPr/>
      </dsp:nvSpPr>
      <dsp:spPr>
        <a:xfrm>
          <a:off x="2218915" y="0"/>
          <a:ext cx="2154287" cy="3678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Coordinate quarterly RPC meetings with presentations on relevant common issues </a:t>
          </a:r>
        </a:p>
      </dsp:txBody>
      <dsp:txXfrm>
        <a:off x="2218915" y="1471295"/>
        <a:ext cx="2154287" cy="1471295"/>
      </dsp:txXfrm>
    </dsp:sp>
    <dsp:sp modelId="{CF47841F-B62C-4278-8887-578A67D22A5C}">
      <dsp:nvSpPr>
        <dsp:cNvPr id="0" name=""/>
        <dsp:cNvSpPr/>
      </dsp:nvSpPr>
      <dsp:spPr>
        <a:xfrm>
          <a:off x="2683632" y="220694"/>
          <a:ext cx="1224853" cy="122485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155245-2643-4398-93A1-92E10C5DF139}">
      <dsp:nvSpPr>
        <dsp:cNvPr id="0" name=""/>
        <dsp:cNvSpPr/>
      </dsp:nvSpPr>
      <dsp:spPr>
        <a:xfrm>
          <a:off x="4528376" y="0"/>
          <a:ext cx="2154287" cy="3678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Coordinate and host one major event with a prominent speaker on an issue of importance to the RPC Board members</a:t>
          </a:r>
        </a:p>
      </dsp:txBody>
      <dsp:txXfrm>
        <a:off x="4528376" y="1471295"/>
        <a:ext cx="2154287" cy="1471295"/>
      </dsp:txXfrm>
    </dsp:sp>
    <dsp:sp modelId="{178E4450-A753-42D7-B93C-6AFF768956FE}">
      <dsp:nvSpPr>
        <dsp:cNvPr id="0" name=""/>
        <dsp:cNvSpPr/>
      </dsp:nvSpPr>
      <dsp:spPr>
        <a:xfrm>
          <a:off x="4902548" y="220694"/>
          <a:ext cx="1224853" cy="122485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C5A3D9-CB19-47AE-818A-CB95750B5693}">
      <dsp:nvSpPr>
        <dsp:cNvPr id="0" name=""/>
        <dsp:cNvSpPr/>
      </dsp:nvSpPr>
      <dsp:spPr>
        <a:xfrm>
          <a:off x="6656747" y="0"/>
          <a:ext cx="2154287" cy="3678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Coordinate meeting with all planning directors and appropriate planning staff twice a year</a:t>
          </a:r>
          <a:endParaRPr lang="en-US" sz="1300" kern="1200" dirty="0"/>
        </a:p>
      </dsp:txBody>
      <dsp:txXfrm>
        <a:off x="6656747" y="1471295"/>
        <a:ext cx="2154287" cy="1471295"/>
      </dsp:txXfrm>
    </dsp:sp>
    <dsp:sp modelId="{DB80167B-0EA5-4D50-864E-CA235CCB466A}">
      <dsp:nvSpPr>
        <dsp:cNvPr id="0" name=""/>
        <dsp:cNvSpPr/>
      </dsp:nvSpPr>
      <dsp:spPr>
        <a:xfrm>
          <a:off x="7121464" y="220694"/>
          <a:ext cx="1224853" cy="1224853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DA13D5-2E26-40F4-88A8-8E01F867F172}">
      <dsp:nvSpPr>
        <dsp:cNvPr id="0" name=""/>
        <dsp:cNvSpPr/>
      </dsp:nvSpPr>
      <dsp:spPr>
        <a:xfrm>
          <a:off x="8875662" y="0"/>
          <a:ext cx="2154287" cy="3678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6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Share all comp plan amendments with adjacent counties and County/City Planning Staff</a:t>
          </a:r>
          <a:endParaRPr lang="en-US" sz="1300" kern="1200" dirty="0"/>
        </a:p>
      </dsp:txBody>
      <dsp:txXfrm>
        <a:off x="8875662" y="1471295"/>
        <a:ext cx="2154287" cy="1471295"/>
      </dsp:txXfrm>
    </dsp:sp>
    <dsp:sp modelId="{0ECAB82B-A7D7-477C-A4FC-F45AC1B79E13}">
      <dsp:nvSpPr>
        <dsp:cNvPr id="0" name=""/>
        <dsp:cNvSpPr/>
      </dsp:nvSpPr>
      <dsp:spPr>
        <a:xfrm>
          <a:off x="9340379" y="220694"/>
          <a:ext cx="1224853" cy="1224853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5D6E2C-19A6-469E-AB0B-430D351F4CD6}">
      <dsp:nvSpPr>
        <dsp:cNvPr id="0" name=""/>
        <dsp:cNvSpPr/>
      </dsp:nvSpPr>
      <dsp:spPr>
        <a:xfrm>
          <a:off x="441197" y="2942590"/>
          <a:ext cx="10147554" cy="551735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F4316-80E9-4FBF-8662-05F882B754F5}">
      <dsp:nvSpPr>
        <dsp:cNvPr id="0" name=""/>
        <dsp:cNvSpPr/>
      </dsp:nvSpPr>
      <dsp:spPr>
        <a:xfrm>
          <a:off x="878" y="220109"/>
          <a:ext cx="3557426" cy="4268911"/>
        </a:xfrm>
        <a:prstGeom prst="rect">
          <a:avLst/>
        </a:prstGeom>
        <a:solidFill>
          <a:schemeClr val="accent2"/>
        </a:solidFill>
        <a:ln w="22225" cap="rnd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51395" tIns="0" rIns="351395" bIns="3302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 dirty="0"/>
            <a:t>Local Emergency Planning Committee</a:t>
          </a:r>
          <a:endParaRPr lang="en-US" sz="2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1" kern="1200" dirty="0"/>
            <a:t>Outreach, Education, &amp; Comprehensive Emergency Management Plan</a:t>
          </a:r>
          <a:endParaRPr lang="en-US" sz="2000" kern="1200" dirty="0"/>
        </a:p>
      </dsp:txBody>
      <dsp:txXfrm>
        <a:off x="878" y="1927674"/>
        <a:ext cx="3557426" cy="2561347"/>
      </dsp:txXfrm>
    </dsp:sp>
    <dsp:sp modelId="{78E564A9-7913-4F2D-AA22-B908BB1BE610}">
      <dsp:nvSpPr>
        <dsp:cNvPr id="0" name=""/>
        <dsp:cNvSpPr/>
      </dsp:nvSpPr>
      <dsp:spPr>
        <a:xfrm>
          <a:off x="878" y="220109"/>
          <a:ext cx="3557426" cy="1707564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1395" tIns="165100" rIns="351395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78" y="220109"/>
        <a:ext cx="3557426" cy="1707564"/>
      </dsp:txXfrm>
    </dsp:sp>
    <dsp:sp modelId="{17539C46-75F9-4E0D-944E-379D79DB5742}">
      <dsp:nvSpPr>
        <dsp:cNvPr id="0" name=""/>
        <dsp:cNvSpPr/>
      </dsp:nvSpPr>
      <dsp:spPr>
        <a:xfrm>
          <a:off x="3842899" y="220109"/>
          <a:ext cx="3557426" cy="4268911"/>
        </a:xfrm>
        <a:prstGeom prst="rect">
          <a:avLst/>
        </a:prstGeom>
        <a:solidFill>
          <a:schemeClr val="accent2">
            <a:lumMod val="75000"/>
          </a:schemeClr>
        </a:solidFill>
        <a:ln w="22225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1395" tIns="0" rIns="351395" bIns="3302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 dirty="0"/>
            <a:t>Hazardous Material Emergency Planning</a:t>
          </a:r>
          <a:endParaRPr lang="en-US" sz="2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1" kern="1200" dirty="0"/>
            <a:t>Training of first responders</a:t>
          </a:r>
          <a:endParaRPr lang="en-US" sz="2000" kern="1200" dirty="0"/>
        </a:p>
      </dsp:txBody>
      <dsp:txXfrm>
        <a:off x="3842899" y="1927674"/>
        <a:ext cx="3557426" cy="2561347"/>
      </dsp:txXfrm>
    </dsp:sp>
    <dsp:sp modelId="{2FE6B8E7-A1BB-4B50-A4EE-65116897E61B}">
      <dsp:nvSpPr>
        <dsp:cNvPr id="0" name=""/>
        <dsp:cNvSpPr/>
      </dsp:nvSpPr>
      <dsp:spPr>
        <a:xfrm>
          <a:off x="3842899" y="220109"/>
          <a:ext cx="3557426" cy="1707564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1395" tIns="165100" rIns="351395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842899" y="220109"/>
        <a:ext cx="3557426" cy="1707564"/>
      </dsp:txXfrm>
    </dsp:sp>
    <dsp:sp modelId="{1BCD30BA-DB9B-4A66-B95F-778C3507E06A}">
      <dsp:nvSpPr>
        <dsp:cNvPr id="0" name=""/>
        <dsp:cNvSpPr/>
      </dsp:nvSpPr>
      <dsp:spPr>
        <a:xfrm>
          <a:off x="7684919" y="220109"/>
          <a:ext cx="3557426" cy="4268911"/>
        </a:xfrm>
        <a:prstGeom prst="rect">
          <a:avLst/>
        </a:prstGeom>
        <a:solidFill>
          <a:schemeClr val="accent4"/>
        </a:solidFill>
        <a:ln w="22225" cap="rnd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351395" tIns="0" rIns="351395" bIns="3302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 dirty="0"/>
            <a:t>Economic Development District</a:t>
          </a:r>
          <a:endParaRPr lang="en-US" sz="2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1" kern="1200" dirty="0"/>
            <a:t>CEDS required for federal funding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1" kern="1200"/>
            <a:t>Impact modeling provided</a:t>
          </a:r>
          <a:endParaRPr lang="en-US" sz="2000" kern="1200"/>
        </a:p>
      </dsp:txBody>
      <dsp:txXfrm>
        <a:off x="7684919" y="1927674"/>
        <a:ext cx="3557426" cy="2561347"/>
      </dsp:txXfrm>
    </dsp:sp>
    <dsp:sp modelId="{3CCAB291-7F8C-4225-92F7-9DA82B5F9F0D}">
      <dsp:nvSpPr>
        <dsp:cNvPr id="0" name=""/>
        <dsp:cNvSpPr/>
      </dsp:nvSpPr>
      <dsp:spPr>
        <a:xfrm>
          <a:off x="7684919" y="220109"/>
          <a:ext cx="3557426" cy="1707564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1395" tIns="165100" rIns="351395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684919" y="220109"/>
        <a:ext cx="3557426" cy="17075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0483D-4341-4689-97EB-A3A98F11DE7D}">
      <dsp:nvSpPr>
        <dsp:cNvPr id="0" name=""/>
        <dsp:cNvSpPr/>
      </dsp:nvSpPr>
      <dsp:spPr>
        <a:xfrm>
          <a:off x="0" y="148218"/>
          <a:ext cx="5486400" cy="55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06" tIns="208280" rIns="425806" bIns="71120" numCol="1" spcCol="1270" anchor="t" anchorCtr="0">
          <a:noAutofit/>
        </a:bodyPr>
        <a:lstStyle/>
        <a:p>
          <a:pPr marL="112713" lvl="1" indent="-11271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When an administrative law judge presides over a matter involving RPC, RPC shall reimburse administrative law judge’s travel expenses. </a:t>
          </a:r>
        </a:p>
      </dsp:txBody>
      <dsp:txXfrm>
        <a:off x="0" y="148218"/>
        <a:ext cx="5486400" cy="551250"/>
      </dsp:txXfrm>
    </dsp:sp>
    <dsp:sp modelId="{DB60C23D-5EDC-4514-AC17-34856A40164C}">
      <dsp:nvSpPr>
        <dsp:cNvPr id="0" name=""/>
        <dsp:cNvSpPr/>
      </dsp:nvSpPr>
      <dsp:spPr>
        <a:xfrm>
          <a:off x="274320" y="618"/>
          <a:ext cx="4160507" cy="2952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CHAPTER 129:      ADMINISTRATIVE PROCEDURES ACT</a:t>
          </a:r>
        </a:p>
      </dsp:txBody>
      <dsp:txXfrm>
        <a:off x="288730" y="15028"/>
        <a:ext cx="4131687" cy="266380"/>
      </dsp:txXfrm>
    </dsp:sp>
    <dsp:sp modelId="{048CD92A-23F4-4D95-B540-DE6279590D2D}">
      <dsp:nvSpPr>
        <dsp:cNvPr id="0" name=""/>
        <dsp:cNvSpPr/>
      </dsp:nvSpPr>
      <dsp:spPr>
        <a:xfrm>
          <a:off x="0" y="901068"/>
          <a:ext cx="5486400" cy="72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234196"/>
              <a:satOff val="-25317"/>
              <a:lumOff val="203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06" tIns="208280" rIns="425806" bIns="71120" numCol="1" spcCol="1270" anchor="t" anchorCtr="0">
          <a:noAutofit/>
        </a:bodyPr>
        <a:lstStyle/>
        <a:p>
          <a:pPr marL="112713" lvl="1" indent="-11271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Review and comment on regional resources or facilities identified in the SRPP.</a:t>
          </a:r>
        </a:p>
        <a:p>
          <a:pPr marL="112713" lvl="1" indent="-11271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Review proposed plans or plan amendments under the State Coordinated Review</a:t>
          </a:r>
        </a:p>
        <a:p>
          <a:pPr marL="112713" lvl="1" indent="-11271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Conduct scoping meetings upon request, to identify relevant planning issues.</a:t>
          </a:r>
        </a:p>
      </dsp:txBody>
      <dsp:txXfrm>
        <a:off x="0" y="901068"/>
        <a:ext cx="5486400" cy="724500"/>
      </dsp:txXfrm>
    </dsp:sp>
    <dsp:sp modelId="{CD695D27-90F7-452C-B319-9B751E6257A9}">
      <dsp:nvSpPr>
        <dsp:cNvPr id="0" name=""/>
        <dsp:cNvSpPr/>
      </dsp:nvSpPr>
      <dsp:spPr>
        <a:xfrm>
          <a:off x="274320" y="753468"/>
          <a:ext cx="4160507" cy="295200"/>
        </a:xfrm>
        <a:prstGeom prst="roundRect">
          <a:avLst/>
        </a:prstGeom>
        <a:solidFill>
          <a:schemeClr val="accent1">
            <a:shade val="80000"/>
            <a:hueOff val="234196"/>
            <a:satOff val="-25317"/>
            <a:lumOff val="2038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CHAPTER 163:      INTERGOVERNMENTAL PROGRAMS</a:t>
          </a:r>
        </a:p>
      </dsp:txBody>
      <dsp:txXfrm>
        <a:off x="288730" y="767878"/>
        <a:ext cx="4131687" cy="266380"/>
      </dsp:txXfrm>
    </dsp:sp>
    <dsp:sp modelId="{365E2679-9D9A-49BB-82B0-87530842EE7A}">
      <dsp:nvSpPr>
        <dsp:cNvPr id="0" name=""/>
        <dsp:cNvSpPr/>
      </dsp:nvSpPr>
      <dsp:spPr>
        <a:xfrm>
          <a:off x="0" y="1827168"/>
          <a:ext cx="5486400" cy="453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468392"/>
              <a:satOff val="-50633"/>
              <a:lumOff val="407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06" tIns="208280" rIns="425806" bIns="71120" numCol="1" spcCol="1270" anchor="t" anchorCtr="0">
          <a:noAutofit/>
        </a:bodyPr>
        <a:lstStyle/>
        <a:p>
          <a:pPr marL="112713" lvl="1" indent="-11271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Act as a regional data clearinghouse.</a:t>
          </a:r>
        </a:p>
        <a:p>
          <a:pPr marL="112713" lvl="1" indent="-11271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Designated as the primary organization to address problems and plan solutions that are of greater-than-local concern.</a:t>
          </a:r>
        </a:p>
        <a:p>
          <a:pPr marL="112713" lvl="1" indent="-11271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Florida's only multipurpose regional entity to plan for and coordinate intergovernmental solutions to growth-related problems; provide technical assistance to local governments; and, meet other needs of the communities in each region.</a:t>
          </a:r>
        </a:p>
        <a:p>
          <a:pPr marL="112713" lvl="1" indent="-11271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Provide technical assistance to local governments on growth management matters.</a:t>
          </a:r>
        </a:p>
        <a:p>
          <a:pPr marL="112713" lvl="1" indent="-11271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Assist local governments with activities designed to promote and facilitate economic development.</a:t>
          </a:r>
        </a:p>
        <a:p>
          <a:pPr marL="112713" lvl="1" indent="-11271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Meet statutory requirements regarding membership for a regional planning council.</a:t>
          </a:r>
        </a:p>
        <a:p>
          <a:pPr marL="112713" lvl="1" indent="-11271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Conduct business to run the organization.</a:t>
          </a:r>
        </a:p>
        <a:p>
          <a:pPr marL="112713" lvl="1" indent="-11271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Provide advice to constituent local governments on regional, metropolitan, county, and municipal planning matters.</a:t>
          </a:r>
        </a:p>
        <a:p>
          <a:pPr marL="112713" lvl="1" indent="-11271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Cooperate with federal and state agencies in planning for emergency management.</a:t>
          </a:r>
        </a:p>
        <a:p>
          <a:pPr marL="112713" lvl="1" indent="-11271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Coordinate with other regional entities in preparing and assuring regular review of the Strategic Regional Policy Plan.</a:t>
          </a:r>
        </a:p>
        <a:p>
          <a:pPr marL="112713" lvl="1" indent="-11271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Coordinate land development and transportation policies that foster region-wide transportation systems.</a:t>
          </a:r>
        </a:p>
        <a:p>
          <a:pPr marL="112713" lvl="1" indent="-11271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Review plans of independent transportation authorities and metropolitan planning organizations to identify inconsistencies between those agencies’ plans and applicable local government plans.</a:t>
          </a:r>
        </a:p>
        <a:p>
          <a:pPr marL="112713" lvl="1" indent="-11271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Provide consulting services to a private developer or landowner under certain circumstances.</a:t>
          </a:r>
        </a:p>
        <a:p>
          <a:pPr marL="112713" lvl="1" indent="-11271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Prepare and adopt by rule a Strategic Regional Policy Plan (SRPP). SRPP shall be prepared at least every 5 years.</a:t>
          </a:r>
        </a:p>
        <a:p>
          <a:pPr marL="112713" lvl="1" indent="-11271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i="0" u="none" kern="1200" dirty="0"/>
            <a:t>Establish by rule a dispute resolution process to reconcile differences on planning and growth management issues between local governments, regional agencies, and private interests.</a:t>
          </a:r>
          <a:endParaRPr lang="en-US" sz="1000" kern="1200" dirty="0"/>
        </a:p>
        <a:p>
          <a:pPr marL="112713" lvl="1" indent="-11271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i="0" u="none" kern="1200" dirty="0"/>
            <a:t>Provide annual report of activities.</a:t>
          </a:r>
          <a:endParaRPr lang="en-US" sz="1000" kern="1200" dirty="0"/>
        </a:p>
      </dsp:txBody>
      <dsp:txXfrm>
        <a:off x="0" y="1827168"/>
        <a:ext cx="5486400" cy="4536000"/>
      </dsp:txXfrm>
    </dsp:sp>
    <dsp:sp modelId="{CE1B9F72-210E-4024-B322-21CF70DC9679}">
      <dsp:nvSpPr>
        <dsp:cNvPr id="0" name=""/>
        <dsp:cNvSpPr/>
      </dsp:nvSpPr>
      <dsp:spPr>
        <a:xfrm>
          <a:off x="274320" y="1679568"/>
          <a:ext cx="4160507" cy="295200"/>
        </a:xfrm>
        <a:prstGeom prst="roundRect">
          <a:avLst/>
        </a:prstGeom>
        <a:solidFill>
          <a:schemeClr val="accent1">
            <a:shade val="80000"/>
            <a:hueOff val="468392"/>
            <a:satOff val="-50633"/>
            <a:lumOff val="4077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CHAPTER 186:       STATE &amp; REGIONAL PLANNING</a:t>
          </a:r>
        </a:p>
      </dsp:txBody>
      <dsp:txXfrm>
        <a:off x="288730" y="1693978"/>
        <a:ext cx="4131687" cy="266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0483D-4341-4689-97EB-A3A98F11DE7D}">
      <dsp:nvSpPr>
        <dsp:cNvPr id="0" name=""/>
        <dsp:cNvSpPr/>
      </dsp:nvSpPr>
      <dsp:spPr>
        <a:xfrm>
          <a:off x="0" y="589771"/>
          <a:ext cx="5486400" cy="779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06" tIns="187452" rIns="425806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Statute provides protection for regional planning councils created pursuant to Chapter 163, F.S.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Must take into account that the accuracy and reliability of maps and data for GIS may be limited to various factors.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Submit an audit report and an annual financial report for the previous fiscal year.</a:t>
          </a:r>
          <a:endParaRPr lang="en-US" sz="900" kern="1200" dirty="0"/>
        </a:p>
      </dsp:txBody>
      <dsp:txXfrm>
        <a:off x="0" y="589771"/>
        <a:ext cx="5486400" cy="779625"/>
      </dsp:txXfrm>
    </dsp:sp>
    <dsp:sp modelId="{DB60C23D-5EDC-4514-AC17-34856A40164C}">
      <dsp:nvSpPr>
        <dsp:cNvPr id="0" name=""/>
        <dsp:cNvSpPr/>
      </dsp:nvSpPr>
      <dsp:spPr>
        <a:xfrm>
          <a:off x="274320" y="456931"/>
          <a:ext cx="4857669" cy="26568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i="0" u="none" kern="1200" dirty="0"/>
            <a:t>CHAPTER 186:    STATE &amp; REGIONAL PLANNING</a:t>
          </a:r>
          <a:endParaRPr lang="en-US" sz="1050" kern="1200" dirty="0"/>
        </a:p>
      </dsp:txBody>
      <dsp:txXfrm>
        <a:off x="287289" y="469900"/>
        <a:ext cx="4831731" cy="239742"/>
      </dsp:txXfrm>
    </dsp:sp>
    <dsp:sp modelId="{7B3A2717-8C44-4723-A5B8-6CB10F628077}">
      <dsp:nvSpPr>
        <dsp:cNvPr id="0" name=""/>
        <dsp:cNvSpPr/>
      </dsp:nvSpPr>
      <dsp:spPr>
        <a:xfrm>
          <a:off x="0" y="1550836"/>
          <a:ext cx="5486400" cy="375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58549"/>
              <a:satOff val="-6329"/>
              <a:lumOff val="50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06" tIns="187452" rIns="425806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en-US" sz="900" kern="1200" dirty="0"/>
            <a:t>Required to serve on Myakka River Management Coordinating Council</a:t>
          </a:r>
        </a:p>
      </dsp:txBody>
      <dsp:txXfrm>
        <a:off x="0" y="1550836"/>
        <a:ext cx="5486400" cy="375637"/>
      </dsp:txXfrm>
    </dsp:sp>
    <dsp:sp modelId="{964996F0-E373-4AA7-82A1-0B13AEA69465}">
      <dsp:nvSpPr>
        <dsp:cNvPr id="0" name=""/>
        <dsp:cNvSpPr/>
      </dsp:nvSpPr>
      <dsp:spPr>
        <a:xfrm>
          <a:off x="274320" y="1417996"/>
          <a:ext cx="4857669" cy="265680"/>
        </a:xfrm>
        <a:prstGeom prst="roundRect">
          <a:avLst/>
        </a:prstGeom>
        <a:solidFill>
          <a:schemeClr val="accent1">
            <a:shade val="80000"/>
            <a:hueOff val="58549"/>
            <a:satOff val="-6329"/>
            <a:lumOff val="509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i="0" u="none" kern="1200" dirty="0"/>
            <a:t>CHAPTER 258: MYAKKA RIVER MANAGEMENT COORDINATING COUNCIL</a:t>
          </a:r>
          <a:endParaRPr lang="en-US" sz="1050" kern="1200" dirty="0"/>
        </a:p>
      </dsp:txBody>
      <dsp:txXfrm>
        <a:off x="287289" y="1430965"/>
        <a:ext cx="4831731" cy="239742"/>
      </dsp:txXfrm>
    </dsp:sp>
    <dsp:sp modelId="{9EA188E1-A608-4858-85F4-A8BAE469ECFA}">
      <dsp:nvSpPr>
        <dsp:cNvPr id="0" name=""/>
        <dsp:cNvSpPr/>
      </dsp:nvSpPr>
      <dsp:spPr>
        <a:xfrm>
          <a:off x="0" y="2107914"/>
          <a:ext cx="5486400" cy="375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117098"/>
              <a:satOff val="-12658"/>
              <a:lumOff val="101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06" tIns="187452" rIns="425806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Serve on the Florida Greenways and Trails Council.  Membership rotates among the 7 RPCs.</a:t>
          </a:r>
        </a:p>
      </dsp:txBody>
      <dsp:txXfrm>
        <a:off x="0" y="2107914"/>
        <a:ext cx="5486400" cy="375637"/>
      </dsp:txXfrm>
    </dsp:sp>
    <dsp:sp modelId="{1D6E9B93-8A91-4D0C-83F1-EAD91C77169C}">
      <dsp:nvSpPr>
        <dsp:cNvPr id="0" name=""/>
        <dsp:cNvSpPr/>
      </dsp:nvSpPr>
      <dsp:spPr>
        <a:xfrm>
          <a:off x="274320" y="1975074"/>
          <a:ext cx="4857669" cy="265680"/>
        </a:xfrm>
        <a:prstGeom prst="roundRect">
          <a:avLst/>
        </a:prstGeom>
        <a:solidFill>
          <a:schemeClr val="accent1">
            <a:shade val="80000"/>
            <a:hueOff val="117098"/>
            <a:satOff val="-12658"/>
            <a:lumOff val="1019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i="0" u="none" kern="1200" dirty="0"/>
            <a:t>CHAPTER 260: FLORIDA GREENWAYS &amp; TRAILS COUNCIL</a:t>
          </a:r>
          <a:endParaRPr lang="en-US" sz="1050" kern="1200" dirty="0"/>
        </a:p>
      </dsp:txBody>
      <dsp:txXfrm>
        <a:off x="287289" y="1988043"/>
        <a:ext cx="4831731" cy="239742"/>
      </dsp:txXfrm>
    </dsp:sp>
    <dsp:sp modelId="{78CE20DD-3E89-4AB8-A7C3-80634570711B}">
      <dsp:nvSpPr>
        <dsp:cNvPr id="0" name=""/>
        <dsp:cNvSpPr/>
      </dsp:nvSpPr>
      <dsp:spPr>
        <a:xfrm>
          <a:off x="0" y="2664991"/>
          <a:ext cx="5486400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175647"/>
              <a:satOff val="-18987"/>
              <a:lumOff val="152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06" tIns="187452" rIns="425806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/>
            <a:t>An appointed representative by FRCA shall serve on the Rural Economic Development Initiative.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Participate in a pre-submission workshop concerning a military base reuse plan.</a:t>
          </a:r>
          <a:endParaRPr lang="en-US" sz="900" kern="1200" dirty="0"/>
        </a:p>
      </dsp:txBody>
      <dsp:txXfrm>
        <a:off x="0" y="2664991"/>
        <a:ext cx="5486400" cy="510300"/>
      </dsp:txXfrm>
    </dsp:sp>
    <dsp:sp modelId="{4D6FC2F2-EE5D-4F31-ABDE-AA9DBE623C1D}">
      <dsp:nvSpPr>
        <dsp:cNvPr id="0" name=""/>
        <dsp:cNvSpPr/>
      </dsp:nvSpPr>
      <dsp:spPr>
        <a:xfrm>
          <a:off x="274320" y="2532151"/>
          <a:ext cx="4857669" cy="265680"/>
        </a:xfrm>
        <a:prstGeom prst="roundRect">
          <a:avLst/>
        </a:prstGeom>
        <a:solidFill>
          <a:schemeClr val="accent1">
            <a:shade val="80000"/>
            <a:hueOff val="175647"/>
            <a:satOff val="-18987"/>
            <a:lumOff val="1529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i="0" u="none" kern="1200" dirty="0"/>
            <a:t>CHAPTER 288:  COMMERCIAL DEVELOPMENT &amp; CAPITAL IMPROVEMENTS</a:t>
          </a:r>
          <a:endParaRPr lang="en-US" sz="1050" kern="1200" dirty="0"/>
        </a:p>
      </dsp:txBody>
      <dsp:txXfrm>
        <a:off x="287289" y="2545120"/>
        <a:ext cx="4831731" cy="239742"/>
      </dsp:txXfrm>
    </dsp:sp>
    <dsp:sp modelId="{FD2AD3DC-AE7C-402D-9505-11F7DE289D8D}">
      <dsp:nvSpPr>
        <dsp:cNvPr id="0" name=""/>
        <dsp:cNvSpPr/>
      </dsp:nvSpPr>
      <dsp:spPr>
        <a:xfrm>
          <a:off x="0" y="3356731"/>
          <a:ext cx="5486400" cy="375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234196"/>
              <a:satOff val="-25317"/>
              <a:lumOff val="203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06" tIns="187452" rIns="425806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Develop transportation goals and policies as part of the SRPP.</a:t>
          </a:r>
        </a:p>
      </dsp:txBody>
      <dsp:txXfrm>
        <a:off x="0" y="3356731"/>
        <a:ext cx="5486400" cy="375637"/>
      </dsp:txXfrm>
    </dsp:sp>
    <dsp:sp modelId="{A7A71721-E466-4615-860E-C9A09EFB927A}">
      <dsp:nvSpPr>
        <dsp:cNvPr id="0" name=""/>
        <dsp:cNvSpPr/>
      </dsp:nvSpPr>
      <dsp:spPr>
        <a:xfrm>
          <a:off x="274320" y="3223891"/>
          <a:ext cx="4857669" cy="265680"/>
        </a:xfrm>
        <a:prstGeom prst="roundRect">
          <a:avLst/>
        </a:prstGeom>
        <a:solidFill>
          <a:schemeClr val="accent1">
            <a:shade val="80000"/>
            <a:hueOff val="234196"/>
            <a:satOff val="-25317"/>
            <a:lumOff val="2038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i="0" u="none" kern="1200" dirty="0"/>
            <a:t>CHAPTER 339: TRANSPORTATION FINANCE &amp; PLANNING</a:t>
          </a:r>
          <a:endParaRPr lang="en-US" sz="1050" kern="1200" dirty="0"/>
        </a:p>
      </dsp:txBody>
      <dsp:txXfrm>
        <a:off x="287289" y="3236860"/>
        <a:ext cx="4831731" cy="239742"/>
      </dsp:txXfrm>
    </dsp:sp>
    <dsp:sp modelId="{A9F30418-5DB5-4D82-807F-77929E445251}">
      <dsp:nvSpPr>
        <dsp:cNvPr id="0" name=""/>
        <dsp:cNvSpPr/>
      </dsp:nvSpPr>
      <dsp:spPr>
        <a:xfrm>
          <a:off x="0" y="3913809"/>
          <a:ext cx="5486400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292745"/>
              <a:satOff val="-31646"/>
              <a:lumOff val="25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06" tIns="187452" rIns="425806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Serve on Resource Planning and Management Committees as designated by the Governor prior to an area being designated as an Area of Critical State Concern.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Provide technical assistance to local governments in the preparation of land development regulations and local comprehensive plans in Areas of Critical State Concern.</a:t>
          </a:r>
          <a:endParaRPr lang="en-US" sz="900" kern="1200" dirty="0"/>
        </a:p>
      </dsp:txBody>
      <dsp:txXfrm>
        <a:off x="0" y="3913809"/>
        <a:ext cx="5486400" cy="751275"/>
      </dsp:txXfrm>
    </dsp:sp>
    <dsp:sp modelId="{8B0FD19B-D303-477B-974A-0405D42688EF}">
      <dsp:nvSpPr>
        <dsp:cNvPr id="0" name=""/>
        <dsp:cNvSpPr/>
      </dsp:nvSpPr>
      <dsp:spPr>
        <a:xfrm>
          <a:off x="274320" y="3780969"/>
          <a:ext cx="4857669" cy="265680"/>
        </a:xfrm>
        <a:prstGeom prst="roundRect">
          <a:avLst/>
        </a:prstGeom>
        <a:solidFill>
          <a:schemeClr val="accent1">
            <a:shade val="80000"/>
            <a:hueOff val="292745"/>
            <a:satOff val="-31646"/>
            <a:lumOff val="2548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i="0" u="none" kern="1200" dirty="0"/>
            <a:t>CHAPTER 380: LAND AND WATER MANAGEMENT</a:t>
          </a:r>
          <a:endParaRPr lang="en-US" sz="1050" kern="1200" dirty="0"/>
        </a:p>
      </dsp:txBody>
      <dsp:txXfrm>
        <a:off x="287289" y="3793938"/>
        <a:ext cx="4831731" cy="239742"/>
      </dsp:txXfrm>
    </dsp:sp>
    <dsp:sp modelId="{4A7B597B-07A9-4247-BD18-671DB76FAED5}">
      <dsp:nvSpPr>
        <dsp:cNvPr id="0" name=""/>
        <dsp:cNvSpPr/>
      </dsp:nvSpPr>
      <dsp:spPr>
        <a:xfrm>
          <a:off x="0" y="4846524"/>
          <a:ext cx="5486400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351294"/>
              <a:satOff val="-37975"/>
              <a:lumOff val="305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06" tIns="187452" rIns="425806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Serve on Ecosystem Management Advisory Teams.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Perform local hazardous waste management assessments and provide technical expertise.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Follow the local hazardous waste management assessment guidelines to properly implement the assessments.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Designate sites for regional hazardous waste storage or treatment facility could be constructed.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Participate in regional permit action teams.</a:t>
          </a:r>
          <a:endParaRPr lang="en-US" sz="900" kern="1200" dirty="0"/>
        </a:p>
      </dsp:txBody>
      <dsp:txXfrm>
        <a:off x="0" y="4846524"/>
        <a:ext cx="5486400" cy="1048950"/>
      </dsp:txXfrm>
    </dsp:sp>
    <dsp:sp modelId="{22B7B695-F017-4624-9B32-61CB707434EA}">
      <dsp:nvSpPr>
        <dsp:cNvPr id="0" name=""/>
        <dsp:cNvSpPr/>
      </dsp:nvSpPr>
      <dsp:spPr>
        <a:xfrm>
          <a:off x="274320" y="4713684"/>
          <a:ext cx="4857669" cy="265680"/>
        </a:xfrm>
        <a:prstGeom prst="roundRect">
          <a:avLst/>
        </a:prstGeom>
        <a:solidFill>
          <a:schemeClr val="accent1">
            <a:shade val="80000"/>
            <a:hueOff val="351294"/>
            <a:satOff val="-37975"/>
            <a:lumOff val="3057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i="0" u="none" kern="1200" dirty="0"/>
            <a:t>CHAPTER 403: ENVIRONMENTAL CONTROL</a:t>
          </a:r>
          <a:endParaRPr lang="en-US" sz="1050" kern="1200" dirty="0"/>
        </a:p>
      </dsp:txBody>
      <dsp:txXfrm>
        <a:off x="287289" y="4726653"/>
        <a:ext cx="4831731" cy="239742"/>
      </dsp:txXfrm>
    </dsp:sp>
    <dsp:sp modelId="{FAAC481B-AA79-4801-84A3-B6EC5444C211}">
      <dsp:nvSpPr>
        <dsp:cNvPr id="0" name=""/>
        <dsp:cNvSpPr/>
      </dsp:nvSpPr>
      <dsp:spPr>
        <a:xfrm>
          <a:off x="0" y="6076914"/>
          <a:ext cx="5486400" cy="496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409843"/>
              <a:satOff val="-44304"/>
              <a:lumOff val="356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06" tIns="187452" rIns="425806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One representative from RPCs shall serve on the Affordable Housing Study Commission, as appointed by Governor.</a:t>
          </a:r>
        </a:p>
      </dsp:txBody>
      <dsp:txXfrm>
        <a:off x="0" y="6076914"/>
        <a:ext cx="5486400" cy="496125"/>
      </dsp:txXfrm>
    </dsp:sp>
    <dsp:sp modelId="{05968220-FB46-498D-BFCA-D7977CE72566}">
      <dsp:nvSpPr>
        <dsp:cNvPr id="0" name=""/>
        <dsp:cNvSpPr/>
      </dsp:nvSpPr>
      <dsp:spPr>
        <a:xfrm>
          <a:off x="274320" y="5944074"/>
          <a:ext cx="4857669" cy="265680"/>
        </a:xfrm>
        <a:prstGeom prst="roundRect">
          <a:avLst/>
        </a:prstGeom>
        <a:solidFill>
          <a:schemeClr val="accent1">
            <a:shade val="80000"/>
            <a:hueOff val="409843"/>
            <a:satOff val="-44304"/>
            <a:lumOff val="3567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i="0" u="none" kern="1200" dirty="0"/>
            <a:t>CHAPTER 420: HOUSING</a:t>
          </a:r>
          <a:endParaRPr lang="en-US" sz="1050" kern="1200" dirty="0"/>
        </a:p>
      </dsp:txBody>
      <dsp:txXfrm>
        <a:off x="287289" y="5957043"/>
        <a:ext cx="4831731" cy="239742"/>
      </dsp:txXfrm>
    </dsp:sp>
    <dsp:sp modelId="{31FBAD11-ABA3-482F-81B6-018288D3B9BA}">
      <dsp:nvSpPr>
        <dsp:cNvPr id="0" name=""/>
        <dsp:cNvSpPr/>
      </dsp:nvSpPr>
      <dsp:spPr>
        <a:xfrm>
          <a:off x="0" y="6754479"/>
          <a:ext cx="5486400" cy="375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468392"/>
              <a:satOff val="-50633"/>
              <a:lumOff val="407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06" tIns="187452" rIns="425806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Review Campus Master Plans prior to adoption and provide comments.</a:t>
          </a:r>
        </a:p>
      </dsp:txBody>
      <dsp:txXfrm>
        <a:off x="0" y="6754479"/>
        <a:ext cx="5486400" cy="375637"/>
      </dsp:txXfrm>
    </dsp:sp>
    <dsp:sp modelId="{33BF0720-9324-4B97-970C-6BABAD001A42}">
      <dsp:nvSpPr>
        <dsp:cNvPr id="0" name=""/>
        <dsp:cNvSpPr/>
      </dsp:nvSpPr>
      <dsp:spPr>
        <a:xfrm>
          <a:off x="274320" y="6621639"/>
          <a:ext cx="4857669" cy="265680"/>
        </a:xfrm>
        <a:prstGeom prst="roundRect">
          <a:avLst/>
        </a:prstGeom>
        <a:solidFill>
          <a:schemeClr val="accent1">
            <a:shade val="80000"/>
            <a:hueOff val="468392"/>
            <a:satOff val="-50633"/>
            <a:lumOff val="4077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i="0" u="none" kern="1200" dirty="0"/>
            <a:t>CHAPTER 1013: EDUCATIONAL FACILITIES</a:t>
          </a:r>
          <a:endParaRPr lang="en-US" sz="1050" kern="1200" dirty="0"/>
        </a:p>
      </dsp:txBody>
      <dsp:txXfrm>
        <a:off x="287289" y="6634608"/>
        <a:ext cx="4831731" cy="2397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47173-D9AA-4106-9925-607A598A518C}">
      <dsp:nvSpPr>
        <dsp:cNvPr id="0" name=""/>
        <dsp:cNvSpPr/>
      </dsp:nvSpPr>
      <dsp:spPr>
        <a:xfrm>
          <a:off x="1161186" y="-27209"/>
          <a:ext cx="4689996" cy="4689996"/>
        </a:xfrm>
        <a:prstGeom prst="circularArrow">
          <a:avLst>
            <a:gd name="adj1" fmla="val 5544"/>
            <a:gd name="adj2" fmla="val 330680"/>
            <a:gd name="adj3" fmla="val 13795408"/>
            <a:gd name="adj4" fmla="val 17374118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38037-B117-4D74-B706-E2D7374095D2}">
      <dsp:nvSpPr>
        <dsp:cNvPr id="0" name=""/>
        <dsp:cNvSpPr/>
      </dsp:nvSpPr>
      <dsp:spPr>
        <a:xfrm>
          <a:off x="2417350" y="1132"/>
          <a:ext cx="2177669" cy="10888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Regional Conveners</a:t>
          </a:r>
        </a:p>
      </dsp:txBody>
      <dsp:txXfrm>
        <a:off x="2470502" y="54284"/>
        <a:ext cx="2071365" cy="982530"/>
      </dsp:txXfrm>
    </dsp:sp>
    <dsp:sp modelId="{F7EB6470-2AD8-41FB-B87F-8434B5DFC43D}">
      <dsp:nvSpPr>
        <dsp:cNvPr id="0" name=""/>
        <dsp:cNvSpPr/>
      </dsp:nvSpPr>
      <dsp:spPr>
        <a:xfrm>
          <a:off x="4319461" y="1383097"/>
          <a:ext cx="2177669" cy="10888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Transportation</a:t>
          </a:r>
        </a:p>
      </dsp:txBody>
      <dsp:txXfrm>
        <a:off x="4372613" y="1436249"/>
        <a:ext cx="2071365" cy="982530"/>
      </dsp:txXfrm>
    </dsp:sp>
    <dsp:sp modelId="{009B13D1-7DDA-4E89-94C6-8456FAD43E8C}">
      <dsp:nvSpPr>
        <dsp:cNvPr id="0" name=""/>
        <dsp:cNvSpPr/>
      </dsp:nvSpPr>
      <dsp:spPr>
        <a:xfrm>
          <a:off x="3592919" y="3619163"/>
          <a:ext cx="2177669" cy="10888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Quality of Life</a:t>
          </a:r>
        </a:p>
      </dsp:txBody>
      <dsp:txXfrm>
        <a:off x="3646071" y="3672315"/>
        <a:ext cx="2071365" cy="982530"/>
      </dsp:txXfrm>
    </dsp:sp>
    <dsp:sp modelId="{6347789B-37FF-467B-B1D3-923626E94B83}">
      <dsp:nvSpPr>
        <dsp:cNvPr id="0" name=""/>
        <dsp:cNvSpPr/>
      </dsp:nvSpPr>
      <dsp:spPr>
        <a:xfrm>
          <a:off x="1241780" y="3619163"/>
          <a:ext cx="2177669" cy="10888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Emergency Preparedness</a:t>
          </a:r>
        </a:p>
      </dsp:txBody>
      <dsp:txXfrm>
        <a:off x="1294932" y="3672315"/>
        <a:ext cx="2071365" cy="982530"/>
      </dsp:txXfrm>
    </dsp:sp>
    <dsp:sp modelId="{C7290FB5-A5FE-4B55-8687-27EDA110A91B}">
      <dsp:nvSpPr>
        <dsp:cNvPr id="0" name=""/>
        <dsp:cNvSpPr/>
      </dsp:nvSpPr>
      <dsp:spPr>
        <a:xfrm>
          <a:off x="515238" y="1383097"/>
          <a:ext cx="2177669" cy="108883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Economic Development</a:t>
          </a:r>
        </a:p>
      </dsp:txBody>
      <dsp:txXfrm>
        <a:off x="568390" y="1436249"/>
        <a:ext cx="2071365" cy="9825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A6E81-0D9E-4D4A-A7CB-E70CE0EA8AE4}">
      <dsp:nvSpPr>
        <dsp:cNvPr id="0" name=""/>
        <dsp:cNvSpPr/>
      </dsp:nvSpPr>
      <dsp:spPr>
        <a:xfrm rot="5400000">
          <a:off x="349348" y="2079842"/>
          <a:ext cx="1036359" cy="172447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0274F-FEC9-4D8D-A660-1BC043876DD6}">
      <dsp:nvSpPr>
        <dsp:cNvPr id="0" name=""/>
        <dsp:cNvSpPr/>
      </dsp:nvSpPr>
      <dsp:spPr>
        <a:xfrm>
          <a:off x="176354" y="2595090"/>
          <a:ext cx="1556869" cy="136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entury Gothic" panose="020B0502020202020204" pitchFamily="34" charset="0"/>
            </a:rPr>
            <a:t>Water Quality </a:t>
          </a:r>
          <a:r>
            <a:rPr lang="en-US" sz="1600" kern="1200" dirty="0">
              <a:latin typeface="Century Gothic" panose="020B0502020202020204" pitchFamily="34" charset="0"/>
            </a:rPr>
            <a:t> </a:t>
          </a:r>
          <a:r>
            <a:rPr lang="en-US" sz="1200" kern="1200" dirty="0">
              <a:latin typeface="Century Gothic" panose="020B0502020202020204" pitchFamily="34" charset="0"/>
            </a:rPr>
            <a:t>regional mitigation, resolutions, and eco-systems calculations of negative impacts of red tide and algae blooms.</a:t>
          </a:r>
          <a:endParaRPr lang="en-US" sz="1500" kern="1200" dirty="0">
            <a:latin typeface="Century Gothic" panose="020B0502020202020204" pitchFamily="34" charset="0"/>
          </a:endParaRPr>
        </a:p>
      </dsp:txBody>
      <dsp:txXfrm>
        <a:off x="176354" y="2595090"/>
        <a:ext cx="1556869" cy="1364687"/>
      </dsp:txXfrm>
    </dsp:sp>
    <dsp:sp modelId="{566145FE-A293-4A1B-AB7D-8604F955B349}">
      <dsp:nvSpPr>
        <dsp:cNvPr id="0" name=""/>
        <dsp:cNvSpPr/>
      </dsp:nvSpPr>
      <dsp:spPr>
        <a:xfrm>
          <a:off x="1439475" y="1952884"/>
          <a:ext cx="293748" cy="293748"/>
        </a:xfrm>
        <a:prstGeom prst="triangle">
          <a:avLst>
            <a:gd name="adj" fmla="val 100000"/>
          </a:avLst>
        </a:prstGeom>
        <a:solidFill>
          <a:schemeClr val="accent4">
            <a:hueOff val="-722945"/>
            <a:satOff val="3286"/>
            <a:lumOff val="20"/>
            <a:alphaOff val="0"/>
          </a:schemeClr>
        </a:solidFill>
        <a:ln w="22225" cap="rnd" cmpd="sng" algn="ctr">
          <a:solidFill>
            <a:schemeClr val="accent4">
              <a:hueOff val="-722945"/>
              <a:satOff val="3286"/>
              <a:lumOff val="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D0CA4-327B-4BB5-907F-3D895CD11BF1}">
      <dsp:nvSpPr>
        <dsp:cNvPr id="0" name=""/>
        <dsp:cNvSpPr/>
      </dsp:nvSpPr>
      <dsp:spPr>
        <a:xfrm rot="5400000">
          <a:off x="2255261" y="1608222"/>
          <a:ext cx="1036359" cy="172447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1445890"/>
            <a:satOff val="6572"/>
            <a:lumOff val="39"/>
            <a:alphaOff val="0"/>
          </a:schemeClr>
        </a:solidFill>
        <a:ln w="22225" cap="rnd" cmpd="sng" algn="ctr">
          <a:solidFill>
            <a:schemeClr val="accent4">
              <a:hueOff val="-1445890"/>
              <a:satOff val="6572"/>
              <a:lumOff val="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2E076-96F7-4ED4-AB38-F48043D4F4D6}">
      <dsp:nvSpPr>
        <dsp:cNvPr id="0" name=""/>
        <dsp:cNvSpPr/>
      </dsp:nvSpPr>
      <dsp:spPr>
        <a:xfrm>
          <a:off x="2082267" y="2123470"/>
          <a:ext cx="1556869" cy="136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entury Gothic" panose="020B0502020202020204" pitchFamily="34" charset="0"/>
            </a:rPr>
            <a:t>Affordable Housing</a:t>
          </a:r>
          <a:r>
            <a:rPr lang="en-US" sz="1600" kern="1200" dirty="0">
              <a:latin typeface="Century Gothic" panose="020B0502020202020204" pitchFamily="34" charset="0"/>
            </a:rPr>
            <a:t>  </a:t>
          </a:r>
          <a:r>
            <a:rPr lang="en-US" sz="1200" kern="1200" dirty="0">
              <a:latin typeface="Century Gothic" panose="020B0502020202020204" pitchFamily="34" charset="0"/>
            </a:rPr>
            <a:t>regional and state coordination of planning for communities, policies, and programs.</a:t>
          </a:r>
          <a:endParaRPr lang="en-US" sz="1500" kern="1200" dirty="0">
            <a:latin typeface="Century Gothic" panose="020B0502020202020204" pitchFamily="34" charset="0"/>
          </a:endParaRPr>
        </a:p>
      </dsp:txBody>
      <dsp:txXfrm>
        <a:off x="2082267" y="2123470"/>
        <a:ext cx="1556869" cy="1364687"/>
      </dsp:txXfrm>
    </dsp:sp>
    <dsp:sp modelId="{4EAAA317-E5C2-4B0A-AE99-106F225E48F4}">
      <dsp:nvSpPr>
        <dsp:cNvPr id="0" name=""/>
        <dsp:cNvSpPr/>
      </dsp:nvSpPr>
      <dsp:spPr>
        <a:xfrm>
          <a:off x="3345387" y="1481264"/>
          <a:ext cx="293748" cy="293748"/>
        </a:xfrm>
        <a:prstGeom prst="triangle">
          <a:avLst>
            <a:gd name="adj" fmla="val 100000"/>
          </a:avLst>
        </a:prstGeom>
        <a:solidFill>
          <a:schemeClr val="accent4">
            <a:hueOff val="-2168835"/>
            <a:satOff val="9858"/>
            <a:lumOff val="59"/>
            <a:alphaOff val="0"/>
          </a:schemeClr>
        </a:solidFill>
        <a:ln w="22225" cap="rnd" cmpd="sng" algn="ctr">
          <a:solidFill>
            <a:schemeClr val="accent4">
              <a:hueOff val="-2168835"/>
              <a:satOff val="9858"/>
              <a:lumOff val="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48CA4-3B77-434E-B928-32140B927EE6}">
      <dsp:nvSpPr>
        <dsp:cNvPr id="0" name=""/>
        <dsp:cNvSpPr/>
      </dsp:nvSpPr>
      <dsp:spPr>
        <a:xfrm rot="5400000">
          <a:off x="4161173" y="1136602"/>
          <a:ext cx="1036359" cy="172447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2891779"/>
            <a:satOff val="13144"/>
            <a:lumOff val="78"/>
            <a:alphaOff val="0"/>
          </a:schemeClr>
        </a:solidFill>
        <a:ln w="22225" cap="rnd" cmpd="sng" algn="ctr">
          <a:solidFill>
            <a:schemeClr val="accent4">
              <a:hueOff val="-2891779"/>
              <a:satOff val="13144"/>
              <a:lumOff val="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F514A-B00F-497B-A7A0-BB732160C835}">
      <dsp:nvSpPr>
        <dsp:cNvPr id="0" name=""/>
        <dsp:cNvSpPr/>
      </dsp:nvSpPr>
      <dsp:spPr>
        <a:xfrm>
          <a:off x="3988179" y="1651850"/>
          <a:ext cx="1556869" cy="136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entury Gothic" panose="020B0502020202020204" pitchFamily="34" charset="0"/>
            </a:rPr>
            <a:t>Regional Transportation </a:t>
          </a:r>
          <a:r>
            <a:rPr lang="en-US" sz="1600" kern="1200" dirty="0">
              <a:latin typeface="Century Gothic" panose="020B0502020202020204" pitchFamily="34" charset="0"/>
            </a:rPr>
            <a:t> </a:t>
          </a:r>
          <a:r>
            <a:rPr lang="en-US" sz="1200" kern="1200" dirty="0">
              <a:latin typeface="Century Gothic" panose="020B0502020202020204" pitchFamily="34" charset="0"/>
            </a:rPr>
            <a:t>proactively planning for alternative and multi-modal transportation.</a:t>
          </a:r>
          <a:endParaRPr lang="en-US" sz="1500" kern="1200" dirty="0">
            <a:latin typeface="Century Gothic" panose="020B0502020202020204" pitchFamily="34" charset="0"/>
          </a:endParaRPr>
        </a:p>
      </dsp:txBody>
      <dsp:txXfrm>
        <a:off x="3988179" y="1651850"/>
        <a:ext cx="1556869" cy="1364687"/>
      </dsp:txXfrm>
    </dsp:sp>
    <dsp:sp modelId="{877D45D5-5241-4354-BAFD-39547ECCFA3D}">
      <dsp:nvSpPr>
        <dsp:cNvPr id="0" name=""/>
        <dsp:cNvSpPr/>
      </dsp:nvSpPr>
      <dsp:spPr>
        <a:xfrm>
          <a:off x="5251299" y="1009644"/>
          <a:ext cx="293748" cy="293748"/>
        </a:xfrm>
        <a:prstGeom prst="triangle">
          <a:avLst>
            <a:gd name="adj" fmla="val 100000"/>
          </a:avLst>
        </a:prstGeom>
        <a:solidFill>
          <a:schemeClr val="accent4">
            <a:hueOff val="-3614724"/>
            <a:satOff val="16430"/>
            <a:lumOff val="98"/>
            <a:alphaOff val="0"/>
          </a:schemeClr>
        </a:solidFill>
        <a:ln w="22225" cap="rnd" cmpd="sng" algn="ctr">
          <a:solidFill>
            <a:schemeClr val="accent4">
              <a:hueOff val="-3614724"/>
              <a:satOff val="16430"/>
              <a:lumOff val="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59BF0-306A-4069-8BFE-81A89F692010}">
      <dsp:nvSpPr>
        <dsp:cNvPr id="0" name=""/>
        <dsp:cNvSpPr/>
      </dsp:nvSpPr>
      <dsp:spPr>
        <a:xfrm rot="5400000">
          <a:off x="6067085" y="664982"/>
          <a:ext cx="1036359" cy="172447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4337669"/>
            <a:satOff val="19715"/>
            <a:lumOff val="117"/>
            <a:alphaOff val="0"/>
          </a:schemeClr>
        </a:solidFill>
        <a:ln w="22225" cap="rnd" cmpd="sng" algn="ctr">
          <a:solidFill>
            <a:schemeClr val="accent4">
              <a:hueOff val="-4337669"/>
              <a:satOff val="19715"/>
              <a:lumOff val="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E86EC-C1FC-4707-993E-F72434FF5E18}">
      <dsp:nvSpPr>
        <dsp:cNvPr id="0" name=""/>
        <dsp:cNvSpPr/>
      </dsp:nvSpPr>
      <dsp:spPr>
        <a:xfrm>
          <a:off x="5894091" y="1180230"/>
          <a:ext cx="1556869" cy="136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entury Gothic" panose="020B0502020202020204" pitchFamily="34" charset="0"/>
            </a:rPr>
            <a:t>Storm Resiliency</a:t>
          </a:r>
          <a:r>
            <a:rPr lang="en-US" sz="1600" kern="1200" dirty="0">
              <a:latin typeface="Century Gothic" panose="020B0502020202020204" pitchFamily="34" charset="0"/>
            </a:rPr>
            <a:t> </a:t>
          </a:r>
          <a:r>
            <a:rPr lang="en-US" sz="1600" b="1" kern="1200" dirty="0">
              <a:latin typeface="Century Gothic" panose="020B0502020202020204" pitchFamily="34" charset="0"/>
            </a:rPr>
            <a:t>&amp; Climate Change </a:t>
          </a:r>
          <a:r>
            <a:rPr lang="en-US" sz="1200" kern="1200" dirty="0">
              <a:latin typeface="Century Gothic" panose="020B0502020202020204" pitchFamily="34" charset="0"/>
            </a:rPr>
            <a:t>capacity-building for economic, social, community health, infrastructure and environmental issues.</a:t>
          </a:r>
          <a:endParaRPr lang="en-US" sz="1500" kern="1200" dirty="0">
            <a:latin typeface="Century Gothic" panose="020B0502020202020204" pitchFamily="34" charset="0"/>
          </a:endParaRPr>
        </a:p>
      </dsp:txBody>
      <dsp:txXfrm>
        <a:off x="5894091" y="1180230"/>
        <a:ext cx="1556869" cy="1364687"/>
      </dsp:txXfrm>
    </dsp:sp>
    <dsp:sp modelId="{FBB24F3D-C30F-4B4A-91B1-EA2684F92FEC}">
      <dsp:nvSpPr>
        <dsp:cNvPr id="0" name=""/>
        <dsp:cNvSpPr/>
      </dsp:nvSpPr>
      <dsp:spPr>
        <a:xfrm>
          <a:off x="7157212" y="538024"/>
          <a:ext cx="293748" cy="293748"/>
        </a:xfrm>
        <a:prstGeom prst="triangle">
          <a:avLst>
            <a:gd name="adj" fmla="val 100000"/>
          </a:avLst>
        </a:prstGeom>
        <a:solidFill>
          <a:schemeClr val="accent4">
            <a:hueOff val="-5060614"/>
            <a:satOff val="23001"/>
            <a:lumOff val="137"/>
            <a:alphaOff val="0"/>
          </a:schemeClr>
        </a:solidFill>
        <a:ln w="22225" cap="rnd" cmpd="sng" algn="ctr">
          <a:solidFill>
            <a:schemeClr val="accent4">
              <a:hueOff val="-5060614"/>
              <a:satOff val="23001"/>
              <a:lumOff val="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783CF-7CC2-4B2B-9A87-1299DA3C30CE}">
      <dsp:nvSpPr>
        <dsp:cNvPr id="0" name=""/>
        <dsp:cNvSpPr/>
      </dsp:nvSpPr>
      <dsp:spPr>
        <a:xfrm rot="5400000">
          <a:off x="7972998" y="193362"/>
          <a:ext cx="1036359" cy="172447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5783559"/>
            <a:satOff val="26287"/>
            <a:lumOff val="156"/>
            <a:alphaOff val="0"/>
          </a:schemeClr>
        </a:solidFill>
        <a:ln w="22225" cap="rnd" cmpd="sng" algn="ctr">
          <a:solidFill>
            <a:schemeClr val="accent4">
              <a:hueOff val="-5783559"/>
              <a:satOff val="26287"/>
              <a:lumOff val="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EEB0C-44D5-4F1B-A667-680B980108EF}">
      <dsp:nvSpPr>
        <dsp:cNvPr id="0" name=""/>
        <dsp:cNvSpPr/>
      </dsp:nvSpPr>
      <dsp:spPr>
        <a:xfrm>
          <a:off x="7800004" y="708610"/>
          <a:ext cx="1556869" cy="136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entury Gothic" panose="020B0502020202020204" pitchFamily="34" charset="0"/>
            </a:rPr>
            <a:t>Quality of Life </a:t>
          </a:r>
          <a:r>
            <a:rPr lang="en-US" sz="1600" kern="1200" dirty="0">
              <a:latin typeface="Century Gothic" panose="020B0502020202020204" pitchFamily="34" charset="0"/>
            </a:rPr>
            <a:t> </a:t>
          </a:r>
          <a:r>
            <a:rPr lang="en-US" sz="1200" kern="1200" dirty="0">
              <a:latin typeface="Century Gothic" panose="020B0502020202020204" pitchFamily="34" charset="0"/>
            </a:rPr>
            <a:t>regional opioid prevention, public safety, mental health, and healthy futures.</a:t>
          </a:r>
          <a:endParaRPr lang="en-US" sz="1500" kern="1200" dirty="0">
            <a:latin typeface="Century Gothic" panose="020B0502020202020204" pitchFamily="34" charset="0"/>
          </a:endParaRPr>
        </a:p>
      </dsp:txBody>
      <dsp:txXfrm>
        <a:off x="7800004" y="708610"/>
        <a:ext cx="1556869" cy="1364687"/>
      </dsp:txXfrm>
    </dsp:sp>
    <dsp:sp modelId="{9B120D70-D771-4D0B-BDFE-0456B7FB0ADE}">
      <dsp:nvSpPr>
        <dsp:cNvPr id="0" name=""/>
        <dsp:cNvSpPr/>
      </dsp:nvSpPr>
      <dsp:spPr>
        <a:xfrm>
          <a:off x="9063124" y="66404"/>
          <a:ext cx="293748" cy="293748"/>
        </a:xfrm>
        <a:prstGeom prst="triangle">
          <a:avLst>
            <a:gd name="adj" fmla="val 100000"/>
          </a:avLst>
        </a:prstGeom>
        <a:solidFill>
          <a:schemeClr val="accent4">
            <a:hueOff val="-6506504"/>
            <a:satOff val="29573"/>
            <a:lumOff val="176"/>
            <a:alphaOff val="0"/>
          </a:schemeClr>
        </a:solidFill>
        <a:ln w="22225" cap="rnd" cmpd="sng" algn="ctr">
          <a:solidFill>
            <a:schemeClr val="accent4">
              <a:hueOff val="-6506504"/>
              <a:satOff val="29573"/>
              <a:lumOff val="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E3DFA-407E-4CB5-855D-B0E0183164FE}">
      <dsp:nvSpPr>
        <dsp:cNvPr id="0" name=""/>
        <dsp:cNvSpPr/>
      </dsp:nvSpPr>
      <dsp:spPr>
        <a:xfrm rot="5400000">
          <a:off x="9878910" y="-278257"/>
          <a:ext cx="1036359" cy="172447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7229448"/>
            <a:satOff val="32859"/>
            <a:lumOff val="195"/>
            <a:alphaOff val="0"/>
          </a:schemeClr>
        </a:solidFill>
        <a:ln w="22225" cap="rnd" cmpd="sng" algn="ctr">
          <a:solidFill>
            <a:schemeClr val="accent4">
              <a:hueOff val="-7229448"/>
              <a:satOff val="32859"/>
              <a:lumOff val="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2CAC6-BDA7-42B5-A5DF-8909DB50585B}">
      <dsp:nvSpPr>
        <dsp:cNvPr id="0" name=""/>
        <dsp:cNvSpPr/>
      </dsp:nvSpPr>
      <dsp:spPr>
        <a:xfrm>
          <a:off x="9705916" y="236990"/>
          <a:ext cx="1556869" cy="136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entury Gothic" panose="020B0502020202020204" pitchFamily="34" charset="0"/>
            </a:rPr>
            <a:t>Inter-governmental Coordination &amp; </a:t>
          </a:r>
          <a:r>
            <a:rPr lang="en-US" sz="1400" b="1" kern="1200" dirty="0">
              <a:latin typeface="Century Gothic" panose="020B0502020202020204" pitchFamily="34" charset="0"/>
            </a:rPr>
            <a:t>Communication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entury Gothic" panose="020B0502020202020204" pitchFamily="34" charset="0"/>
            </a:rPr>
            <a:t>region-wide facilitation, research, and developing partnerships in many areas that make a difference locally and state-wide</a:t>
          </a:r>
          <a:endParaRPr lang="en-US" sz="1400" b="1" kern="1200" dirty="0">
            <a:latin typeface="Century Gothic" panose="020B0502020202020204" pitchFamily="34" charset="0"/>
          </a:endParaRPr>
        </a:p>
      </dsp:txBody>
      <dsp:txXfrm>
        <a:off x="9705916" y="236990"/>
        <a:ext cx="1556869" cy="13646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A6E81-0D9E-4D4A-A7CB-E70CE0EA8AE4}">
      <dsp:nvSpPr>
        <dsp:cNvPr id="0" name=""/>
        <dsp:cNvSpPr/>
      </dsp:nvSpPr>
      <dsp:spPr>
        <a:xfrm rot="5400000">
          <a:off x="542468" y="1814590"/>
          <a:ext cx="1218149" cy="202697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0274F-FEC9-4D8D-A660-1BC043876DD6}">
      <dsp:nvSpPr>
        <dsp:cNvPr id="0" name=""/>
        <dsp:cNvSpPr/>
      </dsp:nvSpPr>
      <dsp:spPr>
        <a:xfrm>
          <a:off x="339129" y="2420218"/>
          <a:ext cx="1829962" cy="160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entury Gothic" panose="020B0502020202020204" pitchFamily="34" charset="0"/>
            </a:rPr>
            <a:t>Water Quality</a:t>
          </a:r>
          <a:endParaRPr lang="en-US" sz="1500" kern="1200" dirty="0">
            <a:latin typeface="Century Gothic" panose="020B0502020202020204" pitchFamily="34" charset="0"/>
          </a:endParaRPr>
        </a:p>
      </dsp:txBody>
      <dsp:txXfrm>
        <a:off x="339129" y="2420218"/>
        <a:ext cx="1829962" cy="1604069"/>
      </dsp:txXfrm>
    </dsp:sp>
    <dsp:sp modelId="{566145FE-A293-4A1B-AB7D-8604F955B349}">
      <dsp:nvSpPr>
        <dsp:cNvPr id="0" name=""/>
        <dsp:cNvSpPr/>
      </dsp:nvSpPr>
      <dsp:spPr>
        <a:xfrm>
          <a:off x="1823815" y="1665362"/>
          <a:ext cx="345275" cy="345275"/>
        </a:xfrm>
        <a:prstGeom prst="triangle">
          <a:avLst>
            <a:gd name="adj" fmla="val 100000"/>
          </a:avLst>
        </a:prstGeom>
        <a:solidFill>
          <a:schemeClr val="accent4">
            <a:hueOff val="-903681"/>
            <a:satOff val="4107"/>
            <a:lumOff val="24"/>
            <a:alphaOff val="0"/>
          </a:schemeClr>
        </a:solidFill>
        <a:ln w="22225" cap="rnd" cmpd="sng" algn="ctr">
          <a:solidFill>
            <a:schemeClr val="accent4">
              <a:hueOff val="-903681"/>
              <a:satOff val="4107"/>
              <a:lumOff val="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D0CA4-327B-4BB5-907F-3D895CD11BF1}">
      <dsp:nvSpPr>
        <dsp:cNvPr id="0" name=""/>
        <dsp:cNvSpPr/>
      </dsp:nvSpPr>
      <dsp:spPr>
        <a:xfrm rot="5400000">
          <a:off x="2782700" y="1260242"/>
          <a:ext cx="1218149" cy="202697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1807362"/>
            <a:satOff val="8215"/>
            <a:lumOff val="49"/>
            <a:alphaOff val="0"/>
          </a:schemeClr>
        </a:solidFill>
        <a:ln w="22225" cap="rnd" cmpd="sng" algn="ctr">
          <a:solidFill>
            <a:schemeClr val="accent4">
              <a:hueOff val="-1807362"/>
              <a:satOff val="8215"/>
              <a:lumOff val="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2E076-96F7-4ED4-AB38-F48043D4F4D6}">
      <dsp:nvSpPr>
        <dsp:cNvPr id="0" name=""/>
        <dsp:cNvSpPr/>
      </dsp:nvSpPr>
      <dsp:spPr>
        <a:xfrm>
          <a:off x="2579360" y="1865870"/>
          <a:ext cx="1829962" cy="160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entury Gothic" panose="020B0502020202020204" pitchFamily="34" charset="0"/>
            </a:rPr>
            <a:t>Affordable Housing</a:t>
          </a:r>
          <a:endParaRPr lang="en-US" sz="1500" kern="1200" dirty="0">
            <a:latin typeface="Century Gothic" panose="020B0502020202020204" pitchFamily="34" charset="0"/>
          </a:endParaRPr>
        </a:p>
      </dsp:txBody>
      <dsp:txXfrm>
        <a:off x="2579360" y="1865870"/>
        <a:ext cx="1829962" cy="1604069"/>
      </dsp:txXfrm>
    </dsp:sp>
    <dsp:sp modelId="{4EAAA317-E5C2-4B0A-AE99-106F225E48F4}">
      <dsp:nvSpPr>
        <dsp:cNvPr id="0" name=""/>
        <dsp:cNvSpPr/>
      </dsp:nvSpPr>
      <dsp:spPr>
        <a:xfrm>
          <a:off x="4064047" y="1111014"/>
          <a:ext cx="345275" cy="345275"/>
        </a:xfrm>
        <a:prstGeom prst="triangle">
          <a:avLst>
            <a:gd name="adj" fmla="val 100000"/>
          </a:avLst>
        </a:prstGeom>
        <a:solidFill>
          <a:schemeClr val="accent4">
            <a:hueOff val="-2711043"/>
            <a:satOff val="12322"/>
            <a:lumOff val="73"/>
            <a:alphaOff val="0"/>
          </a:schemeClr>
        </a:solidFill>
        <a:ln w="22225" cap="rnd" cmpd="sng" algn="ctr">
          <a:solidFill>
            <a:schemeClr val="accent4">
              <a:hueOff val="-2711043"/>
              <a:satOff val="12322"/>
              <a:lumOff val="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48CA4-3B77-434E-B928-32140B927EE6}">
      <dsp:nvSpPr>
        <dsp:cNvPr id="0" name=""/>
        <dsp:cNvSpPr/>
      </dsp:nvSpPr>
      <dsp:spPr>
        <a:xfrm rot="5400000">
          <a:off x="5022931" y="705895"/>
          <a:ext cx="1218149" cy="202697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3614724"/>
            <a:satOff val="16430"/>
            <a:lumOff val="98"/>
            <a:alphaOff val="0"/>
          </a:schemeClr>
        </a:solidFill>
        <a:ln w="22225" cap="rnd" cmpd="sng" algn="ctr">
          <a:solidFill>
            <a:schemeClr val="accent4">
              <a:hueOff val="-3614724"/>
              <a:satOff val="16430"/>
              <a:lumOff val="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F514A-B00F-497B-A7A0-BB732160C835}">
      <dsp:nvSpPr>
        <dsp:cNvPr id="0" name=""/>
        <dsp:cNvSpPr/>
      </dsp:nvSpPr>
      <dsp:spPr>
        <a:xfrm>
          <a:off x="4819592" y="1311523"/>
          <a:ext cx="1829962" cy="160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entury Gothic" panose="020B0502020202020204" pitchFamily="34" charset="0"/>
            </a:rPr>
            <a:t>Regional Coalition Common Voice </a:t>
          </a:r>
          <a:r>
            <a:rPr lang="en-US" sz="1500" b="1" kern="1200">
              <a:latin typeface="Century Gothic" panose="020B0502020202020204" pitchFamily="34" charset="0"/>
            </a:rPr>
            <a:t>in Tallahassee</a:t>
          </a:r>
          <a:endParaRPr lang="en-US" sz="1500" b="1" kern="1200" dirty="0">
            <a:latin typeface="Century Gothic" panose="020B0502020202020204" pitchFamily="34" charset="0"/>
          </a:endParaRPr>
        </a:p>
      </dsp:txBody>
      <dsp:txXfrm>
        <a:off x="4819592" y="1311523"/>
        <a:ext cx="1829962" cy="1604069"/>
      </dsp:txXfrm>
    </dsp:sp>
    <dsp:sp modelId="{877D45D5-5241-4354-BAFD-39547ECCFA3D}">
      <dsp:nvSpPr>
        <dsp:cNvPr id="0" name=""/>
        <dsp:cNvSpPr/>
      </dsp:nvSpPr>
      <dsp:spPr>
        <a:xfrm>
          <a:off x="6304279" y="556667"/>
          <a:ext cx="345275" cy="345275"/>
        </a:xfrm>
        <a:prstGeom prst="triangle">
          <a:avLst>
            <a:gd name="adj" fmla="val 100000"/>
          </a:avLst>
        </a:prstGeom>
        <a:solidFill>
          <a:schemeClr val="accent4">
            <a:hueOff val="-4518405"/>
            <a:satOff val="20537"/>
            <a:lumOff val="122"/>
            <a:alphaOff val="0"/>
          </a:schemeClr>
        </a:solidFill>
        <a:ln w="22225" cap="rnd" cmpd="sng" algn="ctr">
          <a:solidFill>
            <a:schemeClr val="accent4">
              <a:hueOff val="-4518405"/>
              <a:satOff val="20537"/>
              <a:lumOff val="1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59BF0-306A-4069-8BFE-81A89F692010}">
      <dsp:nvSpPr>
        <dsp:cNvPr id="0" name=""/>
        <dsp:cNvSpPr/>
      </dsp:nvSpPr>
      <dsp:spPr>
        <a:xfrm rot="5400000">
          <a:off x="7263163" y="151547"/>
          <a:ext cx="1218149" cy="202697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5422086"/>
            <a:satOff val="24644"/>
            <a:lumOff val="146"/>
            <a:alphaOff val="0"/>
          </a:schemeClr>
        </a:solidFill>
        <a:ln w="22225" cap="rnd" cmpd="sng" algn="ctr">
          <a:solidFill>
            <a:schemeClr val="accent4">
              <a:hueOff val="-5422086"/>
              <a:satOff val="24644"/>
              <a:lumOff val="1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E86EC-C1FC-4707-993E-F72434FF5E18}">
      <dsp:nvSpPr>
        <dsp:cNvPr id="0" name=""/>
        <dsp:cNvSpPr/>
      </dsp:nvSpPr>
      <dsp:spPr>
        <a:xfrm>
          <a:off x="7059824" y="757175"/>
          <a:ext cx="1829962" cy="160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entury Gothic" panose="020B0502020202020204" pitchFamily="34" charset="0"/>
            </a:rPr>
            <a:t>Beach</a:t>
          </a:r>
          <a:r>
            <a:rPr lang="en-US" sz="1500" b="1" kern="1200" baseline="0" dirty="0">
              <a:latin typeface="Century Gothic" panose="020B0502020202020204" pitchFamily="34" charset="0"/>
            </a:rPr>
            <a:t> Renourishment</a:t>
          </a:r>
          <a:endParaRPr lang="en-US" sz="1500" b="1" kern="1200" dirty="0">
            <a:latin typeface="Century Gothic" panose="020B0502020202020204" pitchFamily="34" charset="0"/>
          </a:endParaRPr>
        </a:p>
      </dsp:txBody>
      <dsp:txXfrm>
        <a:off x="7059824" y="757175"/>
        <a:ext cx="1829962" cy="1604069"/>
      </dsp:txXfrm>
    </dsp:sp>
    <dsp:sp modelId="{FBB24F3D-C30F-4B4A-91B1-EA2684F92FEC}">
      <dsp:nvSpPr>
        <dsp:cNvPr id="0" name=""/>
        <dsp:cNvSpPr/>
      </dsp:nvSpPr>
      <dsp:spPr>
        <a:xfrm>
          <a:off x="8544510" y="2319"/>
          <a:ext cx="345275" cy="345275"/>
        </a:xfrm>
        <a:prstGeom prst="triangle">
          <a:avLst>
            <a:gd name="adj" fmla="val 100000"/>
          </a:avLst>
        </a:prstGeom>
        <a:solidFill>
          <a:schemeClr val="accent4">
            <a:hueOff val="-6325768"/>
            <a:satOff val="28752"/>
            <a:lumOff val="171"/>
            <a:alphaOff val="0"/>
          </a:schemeClr>
        </a:solidFill>
        <a:ln w="22225" cap="rnd" cmpd="sng" algn="ctr">
          <a:solidFill>
            <a:schemeClr val="accent4">
              <a:hueOff val="-6325768"/>
              <a:satOff val="28752"/>
              <a:lumOff val="1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783CF-7CC2-4B2B-9A87-1299DA3C30CE}">
      <dsp:nvSpPr>
        <dsp:cNvPr id="0" name=""/>
        <dsp:cNvSpPr/>
      </dsp:nvSpPr>
      <dsp:spPr>
        <a:xfrm rot="5400000">
          <a:off x="9503395" y="-402799"/>
          <a:ext cx="1218149" cy="202697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7229448"/>
            <a:satOff val="32859"/>
            <a:lumOff val="195"/>
            <a:alphaOff val="0"/>
          </a:schemeClr>
        </a:solidFill>
        <a:ln w="22225" cap="rnd" cmpd="sng" algn="ctr">
          <a:solidFill>
            <a:schemeClr val="accent4">
              <a:hueOff val="-7229448"/>
              <a:satOff val="32859"/>
              <a:lumOff val="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EEB0C-44D5-4F1B-A667-680B980108EF}">
      <dsp:nvSpPr>
        <dsp:cNvPr id="0" name=""/>
        <dsp:cNvSpPr/>
      </dsp:nvSpPr>
      <dsp:spPr>
        <a:xfrm>
          <a:off x="9300055" y="202828"/>
          <a:ext cx="1829962" cy="160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entury Gothic" panose="020B0502020202020204" pitchFamily="34" charset="0"/>
            </a:rPr>
            <a:t>Quality of Life</a:t>
          </a:r>
          <a:endParaRPr lang="en-US" sz="1500" kern="1200" dirty="0">
            <a:latin typeface="Century Gothic" panose="020B0502020202020204" pitchFamily="34" charset="0"/>
          </a:endParaRPr>
        </a:p>
      </dsp:txBody>
      <dsp:txXfrm>
        <a:off x="9300055" y="202828"/>
        <a:ext cx="1829962" cy="16040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A6E81-0D9E-4D4A-A7CB-E70CE0EA8AE4}">
      <dsp:nvSpPr>
        <dsp:cNvPr id="0" name=""/>
        <dsp:cNvSpPr/>
      </dsp:nvSpPr>
      <dsp:spPr>
        <a:xfrm rot="5400000">
          <a:off x="542873" y="1814446"/>
          <a:ext cx="1218052" cy="202681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0274F-FEC9-4D8D-A660-1BC043876DD6}">
      <dsp:nvSpPr>
        <dsp:cNvPr id="0" name=""/>
        <dsp:cNvSpPr/>
      </dsp:nvSpPr>
      <dsp:spPr>
        <a:xfrm>
          <a:off x="339549" y="2420026"/>
          <a:ext cx="1829817" cy="1603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entury Gothic" panose="020B0502020202020204" pitchFamily="34" charset="0"/>
            </a:rPr>
            <a:t>Information on Common Issues</a:t>
          </a:r>
          <a:endParaRPr lang="en-US" sz="1500" b="1" kern="1200" dirty="0">
            <a:latin typeface="Century Gothic" panose="020B0502020202020204" pitchFamily="34" charset="0"/>
          </a:endParaRPr>
        </a:p>
      </dsp:txBody>
      <dsp:txXfrm>
        <a:off x="339549" y="2420026"/>
        <a:ext cx="1829817" cy="1603942"/>
      </dsp:txXfrm>
    </dsp:sp>
    <dsp:sp modelId="{566145FE-A293-4A1B-AB7D-8604F955B349}">
      <dsp:nvSpPr>
        <dsp:cNvPr id="0" name=""/>
        <dsp:cNvSpPr/>
      </dsp:nvSpPr>
      <dsp:spPr>
        <a:xfrm>
          <a:off x="1824118" y="1665229"/>
          <a:ext cx="345248" cy="345248"/>
        </a:xfrm>
        <a:prstGeom prst="triangle">
          <a:avLst>
            <a:gd name="adj" fmla="val 100000"/>
          </a:avLst>
        </a:prstGeom>
        <a:solidFill>
          <a:schemeClr val="accent4">
            <a:hueOff val="-903681"/>
            <a:satOff val="4107"/>
            <a:lumOff val="24"/>
            <a:alphaOff val="0"/>
          </a:schemeClr>
        </a:solidFill>
        <a:ln w="22225" cap="rnd" cmpd="sng" algn="ctr">
          <a:solidFill>
            <a:schemeClr val="accent4">
              <a:hueOff val="-903681"/>
              <a:satOff val="4107"/>
              <a:lumOff val="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48CA4-3B77-434E-B928-32140B927EE6}">
      <dsp:nvSpPr>
        <dsp:cNvPr id="0" name=""/>
        <dsp:cNvSpPr/>
      </dsp:nvSpPr>
      <dsp:spPr>
        <a:xfrm rot="5400000">
          <a:off x="2782926" y="1260142"/>
          <a:ext cx="1218052" cy="202681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1807362"/>
            <a:satOff val="8215"/>
            <a:lumOff val="49"/>
            <a:alphaOff val="0"/>
          </a:schemeClr>
        </a:solidFill>
        <a:ln w="22225" cap="rnd" cmpd="sng" algn="ctr">
          <a:solidFill>
            <a:schemeClr val="accent4">
              <a:hueOff val="-1807362"/>
              <a:satOff val="8215"/>
              <a:lumOff val="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F514A-B00F-497B-A7A0-BB732160C835}">
      <dsp:nvSpPr>
        <dsp:cNvPr id="0" name=""/>
        <dsp:cNvSpPr/>
      </dsp:nvSpPr>
      <dsp:spPr>
        <a:xfrm>
          <a:off x="2579603" y="1865722"/>
          <a:ext cx="1829817" cy="1603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entury Gothic" panose="020B0502020202020204" pitchFamily="34" charset="0"/>
            </a:rPr>
            <a:t>Collective Force to combat erosion of </a:t>
          </a:r>
          <a:r>
            <a:rPr lang="en-US" sz="1500" b="1" kern="1200" dirty="0" err="1">
              <a:latin typeface="Century Gothic" panose="020B0502020202020204" pitchFamily="34" charset="0"/>
            </a:rPr>
            <a:t>Homerule</a:t>
          </a:r>
          <a:endParaRPr lang="en-US" sz="1500" b="1" kern="1200" dirty="0">
            <a:latin typeface="Century Gothic" panose="020B0502020202020204" pitchFamily="34" charset="0"/>
          </a:endParaRPr>
        </a:p>
      </dsp:txBody>
      <dsp:txXfrm>
        <a:off x="2579603" y="1865722"/>
        <a:ext cx="1829817" cy="1603942"/>
      </dsp:txXfrm>
    </dsp:sp>
    <dsp:sp modelId="{877D45D5-5241-4354-BAFD-39547ECCFA3D}">
      <dsp:nvSpPr>
        <dsp:cNvPr id="0" name=""/>
        <dsp:cNvSpPr/>
      </dsp:nvSpPr>
      <dsp:spPr>
        <a:xfrm>
          <a:off x="4064172" y="1110926"/>
          <a:ext cx="345248" cy="345248"/>
        </a:xfrm>
        <a:prstGeom prst="triangle">
          <a:avLst>
            <a:gd name="adj" fmla="val 100000"/>
          </a:avLst>
        </a:prstGeom>
        <a:solidFill>
          <a:schemeClr val="accent4">
            <a:hueOff val="-2711043"/>
            <a:satOff val="12322"/>
            <a:lumOff val="73"/>
            <a:alphaOff val="0"/>
          </a:schemeClr>
        </a:solidFill>
        <a:ln w="22225" cap="rnd" cmpd="sng" algn="ctr">
          <a:solidFill>
            <a:schemeClr val="accent4">
              <a:hueOff val="-2711043"/>
              <a:satOff val="12322"/>
              <a:lumOff val="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59BF0-306A-4069-8BFE-81A89F692010}">
      <dsp:nvSpPr>
        <dsp:cNvPr id="0" name=""/>
        <dsp:cNvSpPr/>
      </dsp:nvSpPr>
      <dsp:spPr>
        <a:xfrm rot="5400000">
          <a:off x="5022980" y="705839"/>
          <a:ext cx="1218052" cy="202681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3614724"/>
            <a:satOff val="16430"/>
            <a:lumOff val="98"/>
            <a:alphaOff val="0"/>
          </a:schemeClr>
        </a:solidFill>
        <a:ln w="22225" cap="rnd" cmpd="sng" algn="ctr">
          <a:solidFill>
            <a:schemeClr val="accent4">
              <a:hueOff val="-3614724"/>
              <a:satOff val="16430"/>
              <a:lumOff val="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E86EC-C1FC-4707-993E-F72434FF5E18}">
      <dsp:nvSpPr>
        <dsp:cNvPr id="0" name=""/>
        <dsp:cNvSpPr/>
      </dsp:nvSpPr>
      <dsp:spPr>
        <a:xfrm>
          <a:off x="4819657" y="1311419"/>
          <a:ext cx="1829817" cy="1603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entury Gothic" panose="020B0502020202020204" pitchFamily="34" charset="0"/>
            </a:rPr>
            <a:t>The “Go-To” People for Organizing Among Counties</a:t>
          </a:r>
        </a:p>
      </dsp:txBody>
      <dsp:txXfrm>
        <a:off x="4819657" y="1311419"/>
        <a:ext cx="1829817" cy="1603942"/>
      </dsp:txXfrm>
    </dsp:sp>
    <dsp:sp modelId="{FBB24F3D-C30F-4B4A-91B1-EA2684F92FEC}">
      <dsp:nvSpPr>
        <dsp:cNvPr id="0" name=""/>
        <dsp:cNvSpPr/>
      </dsp:nvSpPr>
      <dsp:spPr>
        <a:xfrm>
          <a:off x="6304225" y="556622"/>
          <a:ext cx="345248" cy="345248"/>
        </a:xfrm>
        <a:prstGeom prst="triangle">
          <a:avLst>
            <a:gd name="adj" fmla="val 100000"/>
          </a:avLst>
        </a:prstGeom>
        <a:solidFill>
          <a:schemeClr val="accent4">
            <a:hueOff val="-4518405"/>
            <a:satOff val="20537"/>
            <a:lumOff val="122"/>
            <a:alphaOff val="0"/>
          </a:schemeClr>
        </a:solidFill>
        <a:ln w="22225" cap="rnd" cmpd="sng" algn="ctr">
          <a:solidFill>
            <a:schemeClr val="accent4">
              <a:hueOff val="-4518405"/>
              <a:satOff val="20537"/>
              <a:lumOff val="1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783CF-7CC2-4B2B-9A87-1299DA3C30CE}">
      <dsp:nvSpPr>
        <dsp:cNvPr id="0" name=""/>
        <dsp:cNvSpPr/>
      </dsp:nvSpPr>
      <dsp:spPr>
        <a:xfrm rot="5400000">
          <a:off x="7263034" y="151535"/>
          <a:ext cx="1218052" cy="202681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5422086"/>
            <a:satOff val="24644"/>
            <a:lumOff val="146"/>
            <a:alphaOff val="0"/>
          </a:schemeClr>
        </a:solidFill>
        <a:ln w="22225" cap="rnd" cmpd="sng" algn="ctr">
          <a:solidFill>
            <a:schemeClr val="accent4">
              <a:hueOff val="-5422086"/>
              <a:satOff val="24644"/>
              <a:lumOff val="1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EEB0C-44D5-4F1B-A667-680B980108EF}">
      <dsp:nvSpPr>
        <dsp:cNvPr id="0" name=""/>
        <dsp:cNvSpPr/>
      </dsp:nvSpPr>
      <dsp:spPr>
        <a:xfrm>
          <a:off x="7059710" y="757115"/>
          <a:ext cx="1829817" cy="1603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entury Gothic" panose="020B0502020202020204" pitchFamily="34" charset="0"/>
            </a:rPr>
            <a:t>Impact of Development on Adjacent Counties</a:t>
          </a:r>
          <a:endParaRPr lang="en-US" sz="1500" b="1" kern="1200" dirty="0">
            <a:latin typeface="Century Gothic" panose="020B0502020202020204" pitchFamily="34" charset="0"/>
          </a:endParaRPr>
        </a:p>
      </dsp:txBody>
      <dsp:txXfrm>
        <a:off x="7059710" y="757115"/>
        <a:ext cx="1829817" cy="1603942"/>
      </dsp:txXfrm>
    </dsp:sp>
    <dsp:sp modelId="{9B120D70-D771-4D0B-BDFE-0456B7FB0ADE}">
      <dsp:nvSpPr>
        <dsp:cNvPr id="0" name=""/>
        <dsp:cNvSpPr/>
      </dsp:nvSpPr>
      <dsp:spPr>
        <a:xfrm>
          <a:off x="8544279" y="2319"/>
          <a:ext cx="345248" cy="345248"/>
        </a:xfrm>
        <a:prstGeom prst="triangle">
          <a:avLst>
            <a:gd name="adj" fmla="val 100000"/>
          </a:avLst>
        </a:prstGeom>
        <a:solidFill>
          <a:schemeClr val="accent4">
            <a:hueOff val="-6325768"/>
            <a:satOff val="28752"/>
            <a:lumOff val="171"/>
            <a:alphaOff val="0"/>
          </a:schemeClr>
        </a:solidFill>
        <a:ln w="22225" cap="rnd" cmpd="sng" algn="ctr">
          <a:solidFill>
            <a:schemeClr val="accent4">
              <a:hueOff val="-6325768"/>
              <a:satOff val="28752"/>
              <a:lumOff val="1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E3DFA-407E-4CB5-855D-B0E0183164FE}">
      <dsp:nvSpPr>
        <dsp:cNvPr id="0" name=""/>
        <dsp:cNvSpPr/>
      </dsp:nvSpPr>
      <dsp:spPr>
        <a:xfrm rot="5400000">
          <a:off x="9503087" y="-402767"/>
          <a:ext cx="1218052" cy="202681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7229448"/>
            <a:satOff val="32859"/>
            <a:lumOff val="195"/>
            <a:alphaOff val="0"/>
          </a:schemeClr>
        </a:solidFill>
        <a:ln w="22225" cap="rnd" cmpd="sng" algn="ctr">
          <a:solidFill>
            <a:schemeClr val="accent4">
              <a:hueOff val="-7229448"/>
              <a:satOff val="32859"/>
              <a:lumOff val="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2CAC6-BDA7-42B5-A5DF-8909DB50585B}">
      <dsp:nvSpPr>
        <dsp:cNvPr id="0" name=""/>
        <dsp:cNvSpPr/>
      </dsp:nvSpPr>
      <dsp:spPr>
        <a:xfrm>
          <a:off x="9299764" y="202812"/>
          <a:ext cx="1829817" cy="1603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entury Gothic" panose="020B0502020202020204" pitchFamily="34" charset="0"/>
            </a:rPr>
            <a:t>Coordinate and Share Information with County Staff</a:t>
          </a:r>
        </a:p>
      </dsp:txBody>
      <dsp:txXfrm>
        <a:off x="9299764" y="202812"/>
        <a:ext cx="1829817" cy="16039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30430-6AA3-4D0D-8250-04F549A8B2E1}">
      <dsp:nvSpPr>
        <dsp:cNvPr id="0" name=""/>
        <dsp:cNvSpPr/>
      </dsp:nvSpPr>
      <dsp:spPr>
        <a:xfrm>
          <a:off x="235953" y="1381494"/>
          <a:ext cx="915248" cy="9152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1D9E7-A3FC-47A6-9AF3-2E25C5D948B3}">
      <dsp:nvSpPr>
        <dsp:cNvPr id="0" name=""/>
        <dsp:cNvSpPr/>
      </dsp:nvSpPr>
      <dsp:spPr>
        <a:xfrm>
          <a:off x="428155" y="1573697"/>
          <a:ext cx="530843" cy="5308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F108B-721F-43A8-8F3C-1533A8054CCD}">
      <dsp:nvSpPr>
        <dsp:cNvPr id="0" name=""/>
        <dsp:cNvSpPr/>
      </dsp:nvSpPr>
      <dsp:spPr>
        <a:xfrm>
          <a:off x="1347326" y="1381494"/>
          <a:ext cx="2157370" cy="91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Quarterly meetings</a:t>
          </a:r>
        </a:p>
      </dsp:txBody>
      <dsp:txXfrm>
        <a:off x="1347326" y="1381494"/>
        <a:ext cx="2157370" cy="915248"/>
      </dsp:txXfrm>
    </dsp:sp>
    <dsp:sp modelId="{F3C41A66-61C7-4B18-A650-0D503C8A299A}">
      <dsp:nvSpPr>
        <dsp:cNvPr id="0" name=""/>
        <dsp:cNvSpPr/>
      </dsp:nvSpPr>
      <dsp:spPr>
        <a:xfrm>
          <a:off x="3880603" y="1381494"/>
          <a:ext cx="915248" cy="9152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BDDC6-A81F-4864-B5D5-BF09F861AAC3}">
      <dsp:nvSpPr>
        <dsp:cNvPr id="0" name=""/>
        <dsp:cNvSpPr/>
      </dsp:nvSpPr>
      <dsp:spPr>
        <a:xfrm>
          <a:off x="4072805" y="1573697"/>
          <a:ext cx="530843" cy="5308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03987-FDEB-4FE7-B317-90EA58A54E98}">
      <dsp:nvSpPr>
        <dsp:cNvPr id="0" name=""/>
        <dsp:cNvSpPr/>
      </dsp:nvSpPr>
      <dsp:spPr>
        <a:xfrm>
          <a:off x="4991975" y="1381494"/>
          <a:ext cx="2157370" cy="91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Half Day Event Meeting (Mini Conference) </a:t>
          </a:r>
        </a:p>
      </dsp:txBody>
      <dsp:txXfrm>
        <a:off x="4991975" y="1381494"/>
        <a:ext cx="2157370" cy="915248"/>
      </dsp:txXfrm>
    </dsp:sp>
    <dsp:sp modelId="{90DBB59F-A785-4D80-A3FE-19C75B0335CB}">
      <dsp:nvSpPr>
        <dsp:cNvPr id="0" name=""/>
        <dsp:cNvSpPr/>
      </dsp:nvSpPr>
      <dsp:spPr>
        <a:xfrm>
          <a:off x="7525252" y="1381494"/>
          <a:ext cx="915248" cy="9152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8AC07-1703-4D32-BA06-A1794BCB8D09}">
      <dsp:nvSpPr>
        <dsp:cNvPr id="0" name=""/>
        <dsp:cNvSpPr/>
      </dsp:nvSpPr>
      <dsp:spPr>
        <a:xfrm>
          <a:off x="7717454" y="1573697"/>
          <a:ext cx="530843" cy="5308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2BCDA-8F3B-4499-8E63-8C1DEBD7EE8E}">
      <dsp:nvSpPr>
        <dsp:cNvPr id="0" name=""/>
        <dsp:cNvSpPr/>
      </dsp:nvSpPr>
      <dsp:spPr>
        <a:xfrm>
          <a:off x="8636625" y="1381494"/>
          <a:ext cx="2157370" cy="91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Short Business Meeting followed by a meaningful Presentation on an Important Issue</a:t>
          </a:r>
        </a:p>
      </dsp:txBody>
      <dsp:txXfrm>
        <a:off x="8636625" y="1381494"/>
        <a:ext cx="2157370" cy="915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7#3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FFD4F-BBB3-448D-AA45-89A6845335BD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8FE07-D691-43F0-8CD4-8BF555DDB2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9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staff and council size to current numbers.  Updated budget to reflect no fund balance.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8FE07-D691-43F0-8CD4-8BF555DDB2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7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" Type="http://schemas.openxmlformats.org/officeDocument/2006/relationships/diagramData" Target="../diagrams/data6.xml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6.xml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diagramColors" Target="../diagrams/colors8.xml"/><Relationship Id="rId26" Type="http://schemas.openxmlformats.org/officeDocument/2006/relationships/image" Target="../media/image30.png"/><Relationship Id="rId3" Type="http://schemas.openxmlformats.org/officeDocument/2006/relationships/diagramLayout" Target="../diagrams/layout7.xml"/><Relationship Id="rId21" Type="http://schemas.openxmlformats.org/officeDocument/2006/relationships/image" Target="../media/image25.sv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diagramQuickStyle" Target="../diagrams/quickStyle8.xml"/><Relationship Id="rId25" Type="http://schemas.openxmlformats.org/officeDocument/2006/relationships/image" Target="../media/image29.svg"/><Relationship Id="rId2" Type="http://schemas.openxmlformats.org/officeDocument/2006/relationships/diagramData" Target="../diagrams/data7.xml"/><Relationship Id="rId16" Type="http://schemas.openxmlformats.org/officeDocument/2006/relationships/diagramLayout" Target="../diagrams/layout8.xml"/><Relationship Id="rId20" Type="http://schemas.openxmlformats.org/officeDocument/2006/relationships/image" Target="../media/image24.png"/><Relationship Id="rId29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openxmlformats.org/officeDocument/2006/relationships/image" Target="../media/image20.png"/><Relationship Id="rId24" Type="http://schemas.openxmlformats.org/officeDocument/2006/relationships/image" Target="../media/image28.png"/><Relationship Id="rId5" Type="http://schemas.openxmlformats.org/officeDocument/2006/relationships/diagramColors" Target="../diagrams/colors7.xml"/><Relationship Id="rId15" Type="http://schemas.openxmlformats.org/officeDocument/2006/relationships/diagramData" Target="../diagrams/data8.xml"/><Relationship Id="rId23" Type="http://schemas.openxmlformats.org/officeDocument/2006/relationships/image" Target="../media/image27.svg"/><Relationship Id="rId28" Type="http://schemas.openxmlformats.org/officeDocument/2006/relationships/image" Target="../media/image32.png"/><Relationship Id="rId10" Type="http://schemas.openxmlformats.org/officeDocument/2006/relationships/image" Target="../media/image19.svg"/><Relationship Id="rId19" Type="http://schemas.microsoft.com/office/2007/relationships/diagramDrawing" Target="../diagrams/drawing8.xml"/><Relationship Id="rId31" Type="http://schemas.openxmlformats.org/officeDocument/2006/relationships/image" Target="../media/image35.sv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8.png"/><Relationship Id="rId14" Type="http://schemas.openxmlformats.org/officeDocument/2006/relationships/image" Target="../media/image23.svg"/><Relationship Id="rId22" Type="http://schemas.openxmlformats.org/officeDocument/2006/relationships/image" Target="../media/image26.png"/><Relationship Id="rId27" Type="http://schemas.openxmlformats.org/officeDocument/2006/relationships/image" Target="../media/image31.svg"/><Relationship Id="rId30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3CEDA-A59E-4C22-B044-A0E94F427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SOUTHWEST FLORIDA </a:t>
            </a:r>
            <a:br>
              <a:rPr lang="en-US" sz="4000" dirty="0"/>
            </a:br>
            <a:r>
              <a:rPr lang="en-US" sz="4000" dirty="0"/>
              <a:t>REGIONAL PLANNING COUNCIL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687DA-FE01-4FA1-B4C6-485590575E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Est. 1973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9FDC5F-5C1B-454A-A9D9-E95F00C73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996" y="3505375"/>
            <a:ext cx="2402426" cy="246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18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57C7-68BB-4D91-97DB-9398DBF89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This is what we heard - meeting changes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5FA992B-D7BF-45D9-954E-FEDBA94749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029161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6044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C249177F-A06A-45FB-B00F-00720EA19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776F1A-996E-49D1-B112-57A6E7164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C4C3B4B-612F-41A6-81E2-EF54C8107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2D3A97A-037A-4CD4-96C9-9571CA29B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324AF-EDEC-4750-BF41-B76FADEE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EFF"/>
                </a:solidFill>
              </a:rPr>
              <a:t>Required by State Statutes - </a:t>
            </a:r>
            <a:r>
              <a:rPr lang="en-US" sz="4000" u="sng" dirty="0">
                <a:solidFill>
                  <a:srgbClr val="FF0000"/>
                </a:solidFill>
              </a:rPr>
              <a:t>Unfunded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A08CC3B8-7F23-4028-84B0-05FE7D58A9E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16671633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1420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49177F-A06A-45FB-B00F-00720EA19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776F1A-996E-49D1-B112-57A6E7164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4C3B4B-612F-41A6-81E2-EF54C8107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D3A97A-037A-4CD4-96C9-9571CA29B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BB4CE-95D4-43E9-B4AF-94FF9A075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EFF"/>
                </a:solidFill>
              </a:rPr>
              <a:t>Ongoing Programs </a:t>
            </a:r>
            <a:r>
              <a:rPr lang="en-US" sz="3600" u="sng" dirty="0">
                <a:solidFill>
                  <a:srgbClr val="FF0000"/>
                </a:solidFill>
              </a:rPr>
              <a:t>Funded</a:t>
            </a:r>
            <a:r>
              <a:rPr lang="en-US" sz="3200" dirty="0">
                <a:solidFill>
                  <a:srgbClr val="FFFEFF"/>
                </a:solidFill>
              </a:rPr>
              <a:t> </a:t>
            </a:r>
            <a:br>
              <a:rPr lang="en-US" dirty="0">
                <a:solidFill>
                  <a:srgbClr val="FFFEFF"/>
                </a:solidFill>
              </a:rPr>
            </a:br>
            <a:r>
              <a:rPr lang="en-US" sz="2400" dirty="0">
                <a:solidFill>
                  <a:srgbClr val="FFFEFF"/>
                </a:solidFill>
              </a:rPr>
              <a:t>by  the  Federal </a:t>
            </a:r>
            <a:r>
              <a:rPr lang="en-US" sz="2400">
                <a:solidFill>
                  <a:srgbClr val="FFFEFF"/>
                </a:solidFill>
              </a:rPr>
              <a:t>Government  </a:t>
            </a:r>
            <a:r>
              <a:rPr lang="en-US" sz="2400" dirty="0">
                <a:solidFill>
                  <a:srgbClr val="FFFEFF"/>
                </a:solidFill>
              </a:rPr>
              <a:t>($172,164)</a:t>
            </a:r>
            <a:endParaRPr lang="en-US" dirty="0">
              <a:solidFill>
                <a:srgbClr val="FFFE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0AE5EC-4A02-4682-A8A7-78AED5E6051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38855116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4081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646C3-EE93-497C-8205-A6FFB4B6F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E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Provide Information on Common Issues </a:t>
            </a:r>
            <a:br>
              <a:rPr lang="en-US" dirty="0">
                <a:solidFill>
                  <a:srgbClr val="FFFE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dirty="0">
                <a:solidFill>
                  <a:srgbClr val="FFFE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impacting the region</a:t>
            </a:r>
            <a:endParaRPr lang="en-US" dirty="0">
              <a:solidFill>
                <a:srgbClr val="FFFE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9B804D-AFCE-48F4-8828-B2BF61D215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159897"/>
              </p:ext>
            </p:extLst>
          </p:nvPr>
        </p:nvGraphicFramePr>
        <p:xfrm>
          <a:off x="690826" y="3703478"/>
          <a:ext cx="11029615" cy="2316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D55D83C-3AF1-42E6-B3B5-603F32728314}"/>
              </a:ext>
            </a:extLst>
          </p:cNvPr>
          <p:cNvSpPr txBox="1">
            <a:spLocks/>
          </p:cNvSpPr>
          <p:nvPr/>
        </p:nvSpPr>
        <p:spPr>
          <a:xfrm>
            <a:off x="424449" y="2188503"/>
            <a:ext cx="3818688" cy="1452856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Impact Of Development On Adjacent Counties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8549D96-5CD3-482C-A37F-A51AF2EACA25}"/>
              </a:ext>
            </a:extLst>
          </p:cNvPr>
          <p:cNvSpPr txBox="1">
            <a:spLocks/>
          </p:cNvSpPr>
          <p:nvPr/>
        </p:nvSpPr>
        <p:spPr>
          <a:xfrm>
            <a:off x="4326048" y="2188503"/>
            <a:ext cx="3759173" cy="1991344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Coordinate &amp; Share Information With County Staff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C2A560-B356-409B-8E5F-5E95A5DD6B58}"/>
              </a:ext>
            </a:extLst>
          </p:cNvPr>
          <p:cNvSpPr/>
          <p:nvPr/>
        </p:nvSpPr>
        <p:spPr>
          <a:xfrm>
            <a:off x="8163477" y="2188503"/>
            <a:ext cx="3604074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Provide Information On Common Issues</a:t>
            </a:r>
          </a:p>
        </p:txBody>
      </p:sp>
    </p:spTree>
    <p:extLst>
      <p:ext uri="{BB962C8B-B14F-4D97-AF65-F5344CB8AC3E}">
        <p14:creationId xmlns:p14="http://schemas.microsoft.com/office/powerpoint/2010/main" val="2961663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77BC8C-3CD3-4C93-ABDB-B12FA3FE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Inter-governmental Coordination &amp; Communication</a:t>
            </a:r>
            <a:endParaRPr lang="en-US" dirty="0">
              <a:solidFill>
                <a:srgbClr val="FFFEFF"/>
              </a:solidFill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E84F3F19-1137-4AC9-8DF4-36A5A21D27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322566"/>
              </p:ext>
            </p:extLst>
          </p:nvPr>
        </p:nvGraphicFramePr>
        <p:xfrm>
          <a:off x="472383" y="2477606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1887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813FED-DFB0-42DB-9560-F5B2CD27ECBC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1DE6CA-2D63-4671-B8BC-F0F05B4DA01F}"/>
              </a:ext>
            </a:extLst>
          </p:cNvPr>
          <p:cNvSpPr txBox="1"/>
          <p:nvPr/>
        </p:nvSpPr>
        <p:spPr>
          <a:xfrm>
            <a:off x="0" y="1322722"/>
            <a:ext cx="632598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Moving </a:t>
            </a:r>
          </a:p>
          <a:p>
            <a:pPr algn="ctr"/>
            <a:r>
              <a:rPr lang="en-US" sz="54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Forward</a:t>
            </a:r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8109583E-7774-4B9F-9094-48047BDC48E8}"/>
              </a:ext>
            </a:extLst>
          </p:cNvPr>
          <p:cNvSpPr/>
          <p:nvPr/>
        </p:nvSpPr>
        <p:spPr>
          <a:xfrm>
            <a:off x="7301204" y="1460918"/>
            <a:ext cx="2682245" cy="1616130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97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3C00A-68BD-42FF-8D7D-89E415BEC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What is the new Direction?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1529E-C719-4503-8AC8-BC629235B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</a:t>
            </a:r>
          </a:p>
          <a:p>
            <a:r>
              <a:rPr lang="en-US" dirty="0"/>
              <a:t>2.</a:t>
            </a:r>
          </a:p>
          <a:p>
            <a:r>
              <a:rPr lang="en-US" dirty="0"/>
              <a:t>3.</a:t>
            </a:r>
          </a:p>
          <a:p>
            <a:r>
              <a:rPr lang="en-US" dirty="0"/>
              <a:t>4</a:t>
            </a:r>
          </a:p>
          <a:p>
            <a:r>
              <a:rPr lang="en-US" dirty="0"/>
              <a:t>5.</a:t>
            </a:r>
          </a:p>
          <a:p>
            <a:r>
              <a:rPr lang="en-US" dirty="0"/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1239442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37DC6-1D83-4197-824B-DF1818A76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2D0DA-6656-4FC6-9D79-B62340ABB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86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C9C00-8E7E-4426-AA05-C7CE0A232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3CDAC-A456-464C-9C03-B3EAA2716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3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BC74D-0D02-48E3-B5B3-FC09F08E2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62910"/>
            <a:ext cx="11029616" cy="988332"/>
          </a:xfrm>
        </p:spPr>
        <p:txBody>
          <a:bodyPr>
            <a:noAutofit/>
          </a:bodyPr>
          <a:lstStyle/>
          <a:p>
            <a:r>
              <a:rPr lang="en-US" sz="4400" dirty="0"/>
              <a:t>REQUIRED BY STATE STATUTE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unfunded</a:t>
            </a:r>
            <a:endParaRPr lang="en-US" sz="1800" i="1" dirty="0">
              <a:solidFill>
                <a:srgbClr val="FF0000"/>
              </a:solidFill>
            </a:endParaRPr>
          </a:p>
        </p:txBody>
      </p:sp>
      <p:graphicFrame>
        <p:nvGraphicFramePr>
          <p:cNvPr id="34" name="Content Placeholder 3">
            <a:extLst>
              <a:ext uri="{FF2B5EF4-FFF2-40B4-BE49-F238E27FC236}">
                <a16:creationId xmlns:a16="http://schemas.microsoft.com/office/drawing/2014/main" id="{E65D2E06-C45C-49CF-B984-B9B7B028354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09108137"/>
              </p:ext>
            </p:extLst>
          </p:nvPr>
        </p:nvGraphicFramePr>
        <p:xfrm>
          <a:off x="440285" y="2109347"/>
          <a:ext cx="11305181" cy="4134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813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BC74D-0D02-48E3-B5B3-FC09F08E2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67" y="343185"/>
            <a:ext cx="11029616" cy="1710467"/>
          </a:xfrm>
        </p:spPr>
        <p:txBody>
          <a:bodyPr>
            <a:noAutofit/>
          </a:bodyPr>
          <a:lstStyle/>
          <a:p>
            <a:r>
              <a:rPr lang="en-US" sz="3200" dirty="0"/>
              <a:t>ONGOING PROGRAMS </a:t>
            </a:r>
            <a:r>
              <a:rPr lang="en-US" sz="3200" dirty="0">
                <a:solidFill>
                  <a:srgbClr val="FF0000"/>
                </a:solidFill>
              </a:rPr>
              <a:t>FUNDED</a:t>
            </a:r>
            <a:r>
              <a:rPr lang="en-US" sz="3200" dirty="0"/>
              <a:t> BY FEDERAL GOVERNMENT</a:t>
            </a:r>
            <a:br>
              <a:rPr lang="en-US" dirty="0"/>
            </a:br>
            <a:endParaRPr lang="en-US" sz="1800" i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41579F-8361-408C-9E1D-8D3E031272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629114"/>
              </p:ext>
            </p:extLst>
          </p:nvPr>
        </p:nvGraphicFramePr>
        <p:xfrm>
          <a:off x="471262" y="1805684"/>
          <a:ext cx="11243225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182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465290A-91D7-40AE-AC5A-68FBF7E4415D}"/>
              </a:ext>
            </a:extLst>
          </p:cNvPr>
          <p:cNvSpPr/>
          <p:nvPr/>
        </p:nvSpPr>
        <p:spPr>
          <a:xfrm>
            <a:off x="0" y="2565385"/>
            <a:ext cx="12192000" cy="4292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96AD3F-9AFE-4CAF-9F27-8811370E75B7}"/>
              </a:ext>
            </a:extLst>
          </p:cNvPr>
          <p:cNvSpPr txBox="1"/>
          <p:nvPr/>
        </p:nvSpPr>
        <p:spPr>
          <a:xfrm>
            <a:off x="459658" y="753653"/>
            <a:ext cx="8459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The Regional Planning Councils Are Delegated: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4D8482-F2A5-492C-BB36-32F25D3211C4}"/>
              </a:ext>
            </a:extLst>
          </p:cNvPr>
          <p:cNvSpPr txBox="1"/>
          <p:nvPr/>
        </p:nvSpPr>
        <p:spPr>
          <a:xfrm>
            <a:off x="7417214" y="1681966"/>
            <a:ext cx="4611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chapters: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637B9D-ABC6-43D3-A367-1F86892EB9AB}"/>
              </a:ext>
            </a:extLst>
          </p:cNvPr>
          <p:cNvSpPr/>
          <p:nvPr/>
        </p:nvSpPr>
        <p:spPr>
          <a:xfrm>
            <a:off x="6121931" y="1239437"/>
            <a:ext cx="18773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11</a:t>
            </a:r>
            <a:endParaRPr lang="en-US" sz="8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4F813D-C09F-48E9-BABC-80FEEF975AB6}"/>
              </a:ext>
            </a:extLst>
          </p:cNvPr>
          <p:cNvSpPr/>
          <p:nvPr/>
        </p:nvSpPr>
        <p:spPr>
          <a:xfrm>
            <a:off x="3831864" y="1670324"/>
            <a:ext cx="2340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duties within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1121B5-E468-4677-BB8F-CFB322BA6A5D}"/>
              </a:ext>
            </a:extLst>
          </p:cNvPr>
          <p:cNvSpPr/>
          <p:nvPr/>
        </p:nvSpPr>
        <p:spPr>
          <a:xfrm>
            <a:off x="2587219" y="1249004"/>
            <a:ext cx="13324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37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BDDF85-8CEF-4DE8-8779-9AB9DBF3C74D}"/>
              </a:ext>
            </a:extLst>
          </p:cNvPr>
          <p:cNvSpPr/>
          <p:nvPr/>
        </p:nvSpPr>
        <p:spPr>
          <a:xfrm>
            <a:off x="2390309" y="2707633"/>
            <a:ext cx="7992253" cy="4150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bg1"/>
                </a:solidFill>
              </a:rPr>
              <a:t>CHAPTER 129:    ADMINISTRATIVE PROCEDURES ACT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bg1"/>
                </a:solidFill>
              </a:rPr>
              <a:t>CHAPTER 163:    INTERGOVERNMENTAL PROGRAMS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bg1"/>
                </a:solidFill>
              </a:rPr>
              <a:t>CHAPTER 186:    STATE &amp; REGIONAL PLANNING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bg1"/>
                </a:solidFill>
              </a:rPr>
              <a:t>CHAPTER 258:    MYAKKA RIVER MANAGEMENT COORDINATING COUNCIL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bg1"/>
                </a:solidFill>
              </a:rPr>
              <a:t>CHAPTER 260:    FLORIDA GREENWAYS &amp; TRAILS COUNCIL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bg1"/>
                </a:solidFill>
              </a:rPr>
              <a:t>CHAPTER 288:    COMMERCIAL DEVELOPMENT &amp; CAPITAL IMPROVEMENTS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bg1"/>
                </a:solidFill>
              </a:rPr>
              <a:t>CHAPTER 339:    TRANSPORTATION FINANCE &amp; PLANNING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bg1"/>
                </a:solidFill>
              </a:rPr>
              <a:t>CHAPTER 380:    LAND AND WATER MANAGEMENT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bg1"/>
                </a:solidFill>
              </a:rPr>
              <a:t>CHAPTER 403:    ENVIRONMENTAL CONTROL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bg1"/>
                </a:solidFill>
              </a:rPr>
              <a:t>CHAPTER 420:    HOUSING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bg1"/>
                </a:solidFill>
              </a:rPr>
              <a:t>CHAPTER 1013:  EDUCATIONAL FACILITIES</a:t>
            </a:r>
          </a:p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6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14D007D-88CF-44E3-9A66-53E0D9373A4D}"/>
              </a:ext>
            </a:extLst>
          </p:cNvPr>
          <p:cNvGraphicFramePr/>
          <p:nvPr/>
        </p:nvGraphicFramePr>
        <p:xfrm>
          <a:off x="451470" y="418012"/>
          <a:ext cx="5486400" cy="636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CDA16D0-D18D-402C-8330-31561818A33D}"/>
              </a:ext>
            </a:extLst>
          </p:cNvPr>
          <p:cNvGraphicFramePr/>
          <p:nvPr/>
        </p:nvGraphicFramePr>
        <p:xfrm>
          <a:off x="6254130" y="-288326"/>
          <a:ext cx="5486400" cy="7587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5898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CEB1E2-A8FA-40F8-BB0E-18C07FD01B50}"/>
              </a:ext>
            </a:extLst>
          </p:cNvPr>
          <p:cNvGraphicFramePr>
            <a:graphicFrameLocks noGrp="1"/>
          </p:cNvGraphicFramePr>
          <p:nvPr/>
        </p:nvGraphicFramePr>
        <p:xfrm>
          <a:off x="602275" y="634113"/>
          <a:ext cx="5108575" cy="5866439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347239">
                  <a:extLst>
                    <a:ext uri="{9D8B030D-6E8A-4147-A177-3AD203B41FA5}">
                      <a16:colId xmlns:a16="http://schemas.microsoft.com/office/drawing/2014/main" val="2115588713"/>
                    </a:ext>
                  </a:extLst>
                </a:gridCol>
                <a:gridCol w="938168">
                  <a:extLst>
                    <a:ext uri="{9D8B030D-6E8A-4147-A177-3AD203B41FA5}">
                      <a16:colId xmlns:a16="http://schemas.microsoft.com/office/drawing/2014/main" val="836933914"/>
                    </a:ext>
                  </a:extLst>
                </a:gridCol>
                <a:gridCol w="764862">
                  <a:extLst>
                    <a:ext uri="{9D8B030D-6E8A-4147-A177-3AD203B41FA5}">
                      <a16:colId xmlns:a16="http://schemas.microsoft.com/office/drawing/2014/main" val="1819361582"/>
                    </a:ext>
                  </a:extLst>
                </a:gridCol>
                <a:gridCol w="714116">
                  <a:extLst>
                    <a:ext uri="{9D8B030D-6E8A-4147-A177-3AD203B41FA5}">
                      <a16:colId xmlns:a16="http://schemas.microsoft.com/office/drawing/2014/main" val="60196798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509076799"/>
                    </a:ext>
                  </a:extLst>
                </a:gridCol>
                <a:gridCol w="507076">
                  <a:extLst>
                    <a:ext uri="{9D8B030D-6E8A-4147-A177-3AD203B41FA5}">
                      <a16:colId xmlns:a16="http://schemas.microsoft.com/office/drawing/2014/main" val="199854275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1233268554"/>
                    </a:ext>
                  </a:extLst>
                </a:gridCol>
                <a:gridCol w="706583">
                  <a:extLst>
                    <a:ext uri="{9D8B030D-6E8A-4147-A177-3AD203B41FA5}">
                      <a16:colId xmlns:a16="http://schemas.microsoft.com/office/drawing/2014/main" val="2682111961"/>
                    </a:ext>
                  </a:extLst>
                </a:gridCol>
              </a:tblGrid>
              <a:tr h="47977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Regional Planning Councils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Date Established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YaHei UI" panose="020B0503020204020204" pitchFamily="34" charset="-122"/>
                      </a:endParaRPr>
                    </a:p>
                  </a:txBody>
                  <a:tcPr marL="4790" marR="4790" marT="479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2017 </a:t>
                      </a:r>
                    </a:p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Regional Population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YaHei UI" panose="020B0503020204020204" pitchFamily="34" charset="-122"/>
                      </a:endParaRPr>
                    </a:p>
                  </a:txBody>
                  <a:tcPr marL="4790" marR="4790" marT="479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Governing Board Size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YaHei UI" panose="020B0503020204020204" pitchFamily="34" charset="-122"/>
                      </a:endParaRPr>
                    </a:p>
                  </a:txBody>
                  <a:tcPr marL="4790" marR="4790" marT="479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Staff Size FTE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YaHei UI" panose="020B0503020204020204" pitchFamily="34" charset="-122"/>
                      </a:endParaRPr>
                    </a:p>
                  </a:txBody>
                  <a:tcPr marL="4790" marR="4790" marT="479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Square Miles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YaHei UI" panose="020B0503020204020204" pitchFamily="34" charset="-122"/>
                      </a:endParaRPr>
                    </a:p>
                  </a:txBody>
                  <a:tcPr marL="4790" marR="4790" marT="479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Century Gothic" panose="020B0502020202020204" pitchFamily="34" charset="0"/>
                        </a:rPr>
                        <a:t>Budget </a:t>
                      </a:r>
                      <a:endParaRPr lang="en-US" sz="400" b="1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ctr"/>
                      <a:r>
                        <a:rPr lang="en-US" sz="600" b="1" u="none" strike="noStrike" dirty="0">
                          <a:effectLst/>
                          <a:latin typeface="Century Gothic" panose="020B0502020202020204" pitchFamily="34" charset="0"/>
                        </a:rPr>
                        <a:t>in millions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YaHei UI" panose="020B0503020204020204" pitchFamily="34" charset="-122"/>
                      </a:endParaRPr>
                    </a:p>
                  </a:txBody>
                  <a:tcPr marL="4790" marR="4790" marT="479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20019748"/>
                  </a:ext>
                </a:extLst>
              </a:tr>
              <a:tr h="62533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Apalachee</a:t>
                      </a:r>
                      <a:br>
                        <a:rPr lang="en-US" sz="6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  <a:t>Calhoun, Franklin, Gadsden,</a:t>
                      </a:r>
                      <a:b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  <a:t>Gulf, Jackson, Jefferson, Leon,</a:t>
                      </a:r>
                      <a:b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  <a:t>Liberty, Wakulla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Aug. 1977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 485,278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6,757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 $    0.9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60919"/>
                  </a:ext>
                </a:extLst>
              </a:tr>
              <a:tr h="47102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Central Florida</a:t>
                      </a:r>
                      <a:br>
                        <a:rPr lang="en-US" sz="6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  <a:t>DeSoto, Hardee, Highlands,</a:t>
                      </a:r>
                      <a:b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  <a:t>Okeechobee, Polk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Jul. 1974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 867,970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5,287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 $    3.5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54204"/>
                  </a:ext>
                </a:extLst>
              </a:tr>
              <a:tr h="62533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East Central Florida</a:t>
                      </a:r>
                      <a:br>
                        <a:rPr lang="en-US" sz="6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  <a:t>Brevard, Lake, Marion, Orange,</a:t>
                      </a:r>
                      <a:b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  <a:t>Osceola, Seminole, Sumter, Volusia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Feb. 1962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4,006,558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35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9,244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 $    1.6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311230"/>
                  </a:ext>
                </a:extLst>
              </a:tr>
              <a:tr h="7796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North Central Florida</a:t>
                      </a:r>
                      <a:br>
                        <a:rPr lang="en-US" sz="6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  <a:t>Alachua, Bradford, Columbia,</a:t>
                      </a:r>
                      <a:b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  <a:t>Dixie, Gilchrist, Hamilton,</a:t>
                      </a:r>
                      <a:b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  <a:t>Lafayette, Levy, Madison,</a:t>
                      </a:r>
                      <a:b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  <a:t>Suwannee, Taylor, Union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May. 1969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  557,004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8,660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 $    2.1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683408"/>
                  </a:ext>
                </a:extLst>
              </a:tr>
              <a:tr h="50462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Northeast Florida</a:t>
                      </a:r>
                      <a:br>
                        <a:rPr lang="en-US" sz="6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  <a:t>Baker, Clay, Duval, Flagler,</a:t>
                      </a:r>
                      <a:b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  <a:t>Nassau, Putnam, St. Johns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Apr. 1977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 1,661,055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35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 5,097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 $    2.4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823575"/>
                  </a:ext>
                </a:extLst>
              </a:tr>
              <a:tr h="32331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South Florida</a:t>
                      </a:r>
                      <a:br>
                        <a:rPr lang="en-US" sz="6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  <a:t>Broward, Dade, Monroe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Jul. 1974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 4,693,954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 7,492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 $    2.3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841987"/>
                  </a:ext>
                </a:extLst>
              </a:tr>
              <a:tr h="50462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Southwest Florida</a:t>
                      </a:r>
                      <a:br>
                        <a:rPr lang="en-US" sz="6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  <a:t>Charlotte, Collier, Glades,</a:t>
                      </a:r>
                      <a:b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  <a:t>Hendry, Lee, Sarasota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Nov. 1973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 1,688,062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icrosoft JhengHei" panose="020B0604030504040204" pitchFamily="34" charset="-120"/>
                        </a:rPr>
                        <a:t>4</a:t>
                      </a:r>
                    </a:p>
                  </a:txBody>
                  <a:tcPr marL="4790" marR="4790" marT="479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 7,278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 $    1.6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264833"/>
                  </a:ext>
                </a:extLst>
              </a:tr>
              <a:tr h="47102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Tampa Bay</a:t>
                      </a:r>
                      <a:br>
                        <a:rPr lang="en-US" sz="6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  <a:t>Citrus, Hernando, Hillsborough,</a:t>
                      </a:r>
                      <a:b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  <a:t>Manatee, Pasco, Pinellas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Feb. 1962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 3,541,479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8.5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 4,998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 $    2.3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583306"/>
                  </a:ext>
                </a:extLst>
              </a:tr>
              <a:tr h="50462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Treasure Coast</a:t>
                      </a:r>
                      <a:br>
                        <a:rPr lang="en-US" sz="6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  <a:t>Indian River, Martin,</a:t>
                      </a:r>
                      <a:b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  <a:t>Palm Beach, St. Lucie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Aug. 1976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 2,013,762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 4,441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 $    2.4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223898"/>
                  </a:ext>
                </a:extLst>
              </a:tr>
              <a:tr h="57712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West Florida</a:t>
                      </a:r>
                      <a:br>
                        <a:rPr lang="en-US" sz="6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  <a:t>Bay, Escambia, Holmes, Okaloosa,</a:t>
                      </a:r>
                      <a:b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500" u="none" strike="noStrike" dirty="0">
                          <a:effectLst/>
                          <a:latin typeface="Century Gothic" panose="020B0502020202020204" pitchFamily="34" charset="0"/>
                        </a:rPr>
                        <a:t>Santa Rosa, Walton, Washington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Oct. 1964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969,020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35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 6,509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Century Gothic" panose="020B0502020202020204" pitchFamily="34" charset="0"/>
                        </a:rPr>
                        <a:t> $    3.5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4790" marR="4790" marT="479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60346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23C2082-C053-411E-8793-2732AAABC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706" y="555333"/>
            <a:ext cx="6375533" cy="5993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91E0FA-7FDF-4EB0-935C-9AD03C4FB3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0319"/>
          <a:stretch/>
        </p:blipFill>
        <p:spPr>
          <a:xfrm>
            <a:off x="311326" y="1213932"/>
            <a:ext cx="635611" cy="516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A5E6AF-DDF0-454D-B34D-8F2760A743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517" b="81738"/>
          <a:stretch/>
        </p:blipFill>
        <p:spPr>
          <a:xfrm>
            <a:off x="311326" y="1745687"/>
            <a:ext cx="635611" cy="413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80F856-83D9-435A-9C1E-779B22BE42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565" b="70678"/>
          <a:stretch/>
        </p:blipFill>
        <p:spPr>
          <a:xfrm>
            <a:off x="311326" y="2267859"/>
            <a:ext cx="635611" cy="520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E74A12-6CF6-4898-A005-5EBA910EF1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351" b="58350"/>
          <a:stretch/>
        </p:blipFill>
        <p:spPr>
          <a:xfrm>
            <a:off x="311326" y="2968730"/>
            <a:ext cx="635611" cy="549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BC4FD2-44B1-4434-B1C7-C2CF696953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868" b="48387"/>
          <a:stretch/>
        </p:blipFill>
        <p:spPr>
          <a:xfrm>
            <a:off x="311326" y="3642669"/>
            <a:ext cx="635611" cy="413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8DF9D9-1AE7-4A3E-AAF4-231A70776D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032" b="39507"/>
          <a:stretch/>
        </p:blipFill>
        <p:spPr>
          <a:xfrm>
            <a:off x="311326" y="4108529"/>
            <a:ext cx="635611" cy="3449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F675C5-6F55-4A02-B46B-43ACF359FB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027" b="29445"/>
          <a:stretch/>
        </p:blipFill>
        <p:spPr>
          <a:xfrm>
            <a:off x="311326" y="4456737"/>
            <a:ext cx="635611" cy="455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902D6E-3EF3-4663-82AA-792887260C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631" b="20531"/>
          <a:stretch/>
        </p:blipFill>
        <p:spPr>
          <a:xfrm>
            <a:off x="311326" y="4964361"/>
            <a:ext cx="635611" cy="4184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16C925-98B3-4594-856E-C309671EFE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471" b="11558"/>
          <a:stretch/>
        </p:blipFill>
        <p:spPr>
          <a:xfrm>
            <a:off x="311326" y="5499731"/>
            <a:ext cx="635611" cy="3721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F3DDE0-F7F8-49C4-BB0A-D7414CC744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944" b="-626"/>
          <a:stretch/>
        </p:blipFill>
        <p:spPr>
          <a:xfrm>
            <a:off x="311326" y="5949213"/>
            <a:ext cx="635611" cy="5168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8E8480F-7E90-429B-A64A-0212EE595CF4}"/>
              </a:ext>
            </a:extLst>
          </p:cNvPr>
          <p:cNvSpPr txBox="1"/>
          <p:nvPr/>
        </p:nvSpPr>
        <p:spPr>
          <a:xfrm>
            <a:off x="5852170" y="4041268"/>
            <a:ext cx="3374957" cy="12861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5</a:t>
            </a:r>
            <a:r>
              <a:rPr lang="en-US" baseline="30000" dirty="0">
                <a:latin typeface="Century Gothic" panose="020B0502020202020204" pitchFamily="34" charset="0"/>
              </a:rPr>
              <a:t>th</a:t>
            </a:r>
            <a:r>
              <a:rPr lang="en-US" dirty="0">
                <a:latin typeface="Century Gothic" panose="020B0502020202020204" pitchFamily="34" charset="0"/>
              </a:rPr>
              <a:t> Largest Population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4</a:t>
            </a:r>
            <a:r>
              <a:rPr lang="en-US" baseline="30000" dirty="0">
                <a:latin typeface="Century Gothic" panose="020B0502020202020204" pitchFamily="34" charset="0"/>
              </a:rPr>
              <a:t>th</a:t>
            </a:r>
            <a:r>
              <a:rPr lang="en-US" dirty="0">
                <a:latin typeface="Century Gothic" panose="020B0502020202020204" pitchFamily="34" charset="0"/>
              </a:rPr>
              <a:t> Largest in Square Miles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Least # of Employees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A385CA-7B42-4F84-88CE-B2246190615B}"/>
              </a:ext>
            </a:extLst>
          </p:cNvPr>
          <p:cNvSpPr/>
          <p:nvPr/>
        </p:nvSpPr>
        <p:spPr>
          <a:xfrm>
            <a:off x="311326" y="4438490"/>
            <a:ext cx="5399524" cy="5108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70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B4C527F-AA88-4BD2-819A-06921EEB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1363"/>
            <a:ext cx="12191999" cy="6256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1BEFAC-BF22-4CF8-9B60-C1CACA905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1A9D741-4161-4C5B-B1D3-326171C0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643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EFF"/>
                </a:solidFill>
              </a:rPr>
              <a:t>Primary Focus Areas</a:t>
            </a:r>
            <a:br>
              <a:rPr lang="en-US" sz="4400" dirty="0">
                <a:solidFill>
                  <a:srgbClr val="FFFEFF"/>
                </a:solidFill>
              </a:rPr>
            </a:br>
            <a:r>
              <a:rPr lang="en-US" sz="2400" dirty="0">
                <a:solidFill>
                  <a:srgbClr val="FFFEFF"/>
                </a:solidFill>
              </a:rPr>
              <a:t> </a:t>
            </a:r>
            <a:br>
              <a:rPr lang="en-US" sz="4400" dirty="0">
                <a:solidFill>
                  <a:srgbClr val="FFFEFF"/>
                </a:solidFill>
              </a:rPr>
            </a:br>
            <a:r>
              <a:rPr lang="en-US" sz="2000" dirty="0">
                <a:solidFill>
                  <a:srgbClr val="FFFEFF"/>
                </a:solidFill>
              </a:rPr>
              <a:t>for all 10 regional planning councils:</a:t>
            </a:r>
            <a:endParaRPr lang="en-US" dirty="0">
              <a:solidFill>
                <a:srgbClr val="FFFEFF"/>
              </a:solidFill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EE48B7C6-9FD6-4915-9DCD-7EA2D5991D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963195"/>
              </p:ext>
            </p:extLst>
          </p:nvPr>
        </p:nvGraphicFramePr>
        <p:xfrm>
          <a:off x="486033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11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B261C-C07D-4F73-BFEA-4701980F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RELEVANCY:</a:t>
            </a:r>
            <a:endParaRPr lang="en-US" i="1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818424AD-8621-45B3-8B59-0151AAC089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653410"/>
              </p:ext>
            </p:extLst>
          </p:nvPr>
        </p:nvGraphicFramePr>
        <p:xfrm>
          <a:off x="428625" y="2309545"/>
          <a:ext cx="11268075" cy="4025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phic 7" descr="Train">
            <a:extLst>
              <a:ext uri="{FF2B5EF4-FFF2-40B4-BE49-F238E27FC236}">
                <a16:creationId xmlns:a16="http://schemas.microsoft.com/office/drawing/2014/main" id="{ADBC859A-6C00-492B-8778-10D89FC501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81908" y="3026321"/>
            <a:ext cx="683006" cy="683006"/>
          </a:xfrm>
          <a:prstGeom prst="rect">
            <a:avLst/>
          </a:prstGeom>
        </p:spPr>
      </p:pic>
      <p:pic>
        <p:nvPicPr>
          <p:cNvPr id="12" name="Graphic 11" descr="Heartbeat">
            <a:extLst>
              <a:ext uri="{FF2B5EF4-FFF2-40B4-BE49-F238E27FC236}">
                <a16:creationId xmlns:a16="http://schemas.microsoft.com/office/drawing/2014/main" id="{A1268BD4-EFE7-40E2-8E19-3FEC5E3C6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81733" y="2142335"/>
            <a:ext cx="683006" cy="683006"/>
          </a:xfrm>
          <a:prstGeom prst="rect">
            <a:avLst/>
          </a:prstGeom>
        </p:spPr>
      </p:pic>
      <p:pic>
        <p:nvPicPr>
          <p:cNvPr id="14" name="Graphic 13" descr="Partial Sun">
            <a:extLst>
              <a:ext uri="{FF2B5EF4-FFF2-40B4-BE49-F238E27FC236}">
                <a16:creationId xmlns:a16="http://schemas.microsoft.com/office/drawing/2014/main" id="{6FA8E184-CAB5-47E6-8DAC-42BDA50944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27088" y="2556074"/>
            <a:ext cx="683006" cy="683006"/>
          </a:xfrm>
          <a:prstGeom prst="rect">
            <a:avLst/>
          </a:prstGeom>
        </p:spPr>
      </p:pic>
      <p:pic>
        <p:nvPicPr>
          <p:cNvPr id="16" name="Graphic 15" descr="Water">
            <a:extLst>
              <a:ext uri="{FF2B5EF4-FFF2-40B4-BE49-F238E27FC236}">
                <a16:creationId xmlns:a16="http://schemas.microsoft.com/office/drawing/2014/main" id="{FAFB404C-CF16-4A38-90D1-9B99AF86E4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40002" y="3980832"/>
            <a:ext cx="683006" cy="683006"/>
          </a:xfrm>
          <a:prstGeom prst="rect">
            <a:avLst/>
          </a:prstGeom>
        </p:spPr>
      </p:pic>
      <p:pic>
        <p:nvPicPr>
          <p:cNvPr id="17" name="Graphic 16" descr="House">
            <a:extLst>
              <a:ext uri="{FF2B5EF4-FFF2-40B4-BE49-F238E27FC236}">
                <a16:creationId xmlns:a16="http://schemas.microsoft.com/office/drawing/2014/main" id="{4BE48760-87A9-4954-8B9D-390AF46BF54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58735" y="3479240"/>
            <a:ext cx="683006" cy="68300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A3A33DA-2E87-4A00-9A18-A0907CF05253}"/>
              </a:ext>
            </a:extLst>
          </p:cNvPr>
          <p:cNvSpPr/>
          <p:nvPr/>
        </p:nvSpPr>
        <p:spPr>
          <a:xfrm>
            <a:off x="1380345" y="1959539"/>
            <a:ext cx="5741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/>
              <a:t>This Is What We Heard from County Managers…</a:t>
            </a:r>
          </a:p>
        </p:txBody>
      </p:sp>
      <p:pic>
        <p:nvPicPr>
          <p:cNvPr id="10" name="Graphic 9" descr="Handshake">
            <a:extLst>
              <a:ext uri="{FF2B5EF4-FFF2-40B4-BE49-F238E27FC236}">
                <a16:creationId xmlns:a16="http://schemas.microsoft.com/office/drawing/2014/main" id="{C390DBA3-81F8-4C0E-A303-A3379EF4E7D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470152" y="1724459"/>
            <a:ext cx="683006" cy="6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22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B261C-C07D-4F73-BFEA-4701980F69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5106" y="257377"/>
            <a:ext cx="11029950" cy="1014413"/>
          </a:xfrm>
        </p:spPr>
        <p:txBody>
          <a:bodyPr>
            <a:normAutofit/>
          </a:bodyPr>
          <a:lstStyle/>
          <a:p>
            <a:r>
              <a:rPr lang="en-US" sz="4400" i="1" dirty="0">
                <a:solidFill>
                  <a:schemeClr val="accent1"/>
                </a:solidFill>
              </a:rPr>
              <a:t>Relevancy issues from the RPC board…..</a:t>
            </a:r>
            <a:endParaRPr lang="en-US" i="1" dirty="0">
              <a:solidFill>
                <a:schemeClr val="accent1"/>
              </a:solidFill>
            </a:endParaRP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818424AD-8621-45B3-8B59-0151AAC0894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54340785"/>
              </p:ext>
            </p:extLst>
          </p:nvPr>
        </p:nvGraphicFramePr>
        <p:xfrm>
          <a:off x="479392" y="1493844"/>
          <a:ext cx="11268075" cy="402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Graphic 11" descr="Heartbeat">
            <a:extLst>
              <a:ext uri="{FF2B5EF4-FFF2-40B4-BE49-F238E27FC236}">
                <a16:creationId xmlns:a16="http://schemas.microsoft.com/office/drawing/2014/main" id="{A1268BD4-EFE7-40E2-8E19-3FEC5E3C67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12430" y="878466"/>
            <a:ext cx="683006" cy="683006"/>
          </a:xfrm>
          <a:prstGeom prst="rect">
            <a:avLst/>
          </a:prstGeom>
        </p:spPr>
      </p:pic>
      <p:pic>
        <p:nvPicPr>
          <p:cNvPr id="14" name="Graphic 13" descr="Bucket and shovel">
            <a:extLst>
              <a:ext uri="{FF2B5EF4-FFF2-40B4-BE49-F238E27FC236}">
                <a16:creationId xmlns:a16="http://schemas.microsoft.com/office/drawing/2014/main" id="{6FA8E184-CAB5-47E6-8DAC-42BDA50944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27307" y="1338714"/>
            <a:ext cx="683006" cy="683006"/>
          </a:xfrm>
          <a:prstGeom prst="rect">
            <a:avLst/>
          </a:prstGeom>
        </p:spPr>
      </p:pic>
      <p:pic>
        <p:nvPicPr>
          <p:cNvPr id="16" name="Graphic 15" descr="Water">
            <a:extLst>
              <a:ext uri="{FF2B5EF4-FFF2-40B4-BE49-F238E27FC236}">
                <a16:creationId xmlns:a16="http://schemas.microsoft.com/office/drawing/2014/main" id="{FAFB404C-CF16-4A38-90D1-9B99AF86E4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33244" y="2991502"/>
            <a:ext cx="683006" cy="683006"/>
          </a:xfrm>
          <a:prstGeom prst="rect">
            <a:avLst/>
          </a:prstGeom>
        </p:spPr>
      </p:pic>
      <p:pic>
        <p:nvPicPr>
          <p:cNvPr id="17" name="Graphic 16" descr="House">
            <a:extLst>
              <a:ext uri="{FF2B5EF4-FFF2-40B4-BE49-F238E27FC236}">
                <a16:creationId xmlns:a16="http://schemas.microsoft.com/office/drawing/2014/main" id="{4BE48760-87A9-4954-8B9D-390AF46BF5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50767" y="2478344"/>
            <a:ext cx="683006" cy="68300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A3A33DA-2E87-4A00-9A18-A0907CF05253}"/>
              </a:ext>
            </a:extLst>
          </p:cNvPr>
          <p:cNvSpPr/>
          <p:nvPr/>
        </p:nvSpPr>
        <p:spPr>
          <a:xfrm>
            <a:off x="444534" y="1268683"/>
            <a:ext cx="5971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/>
              <a:t>May 16, 2019</a:t>
            </a:r>
          </a:p>
        </p:txBody>
      </p:sp>
      <p:graphicFrame>
        <p:nvGraphicFramePr>
          <p:cNvPr id="19" name="Content Placeholder 14">
            <a:extLst>
              <a:ext uri="{FF2B5EF4-FFF2-40B4-BE49-F238E27FC236}">
                <a16:creationId xmlns:a16="http://schemas.microsoft.com/office/drawing/2014/main" id="{BE448F3C-5C61-4762-A3D7-EC6823A3DB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383106"/>
              </p:ext>
            </p:extLst>
          </p:nvPr>
        </p:nvGraphicFramePr>
        <p:xfrm>
          <a:off x="483338" y="3389947"/>
          <a:ext cx="11268075" cy="4025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10" name="Graphic 9" descr="Crane">
            <a:extLst>
              <a:ext uri="{FF2B5EF4-FFF2-40B4-BE49-F238E27FC236}">
                <a16:creationId xmlns:a16="http://schemas.microsoft.com/office/drawing/2014/main" id="{C390DBA3-81F8-4C0E-A303-A3379EF4E7D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098547" y="3245432"/>
            <a:ext cx="683006" cy="683006"/>
          </a:xfrm>
          <a:prstGeom prst="rect">
            <a:avLst/>
          </a:prstGeom>
        </p:spPr>
      </p:pic>
      <p:pic>
        <p:nvPicPr>
          <p:cNvPr id="20" name="Graphic 19" descr="Social network">
            <a:extLst>
              <a:ext uri="{FF2B5EF4-FFF2-40B4-BE49-F238E27FC236}">
                <a16:creationId xmlns:a16="http://schemas.microsoft.com/office/drawing/2014/main" id="{076B3EE9-1660-412B-870F-C1855C64185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386557" y="2706941"/>
            <a:ext cx="683006" cy="683006"/>
          </a:xfrm>
          <a:prstGeom prst="rect">
            <a:avLst/>
          </a:prstGeom>
        </p:spPr>
      </p:pic>
      <p:pic>
        <p:nvPicPr>
          <p:cNvPr id="21" name="Graphic 20" descr="Handshake">
            <a:extLst>
              <a:ext uri="{FF2B5EF4-FFF2-40B4-BE49-F238E27FC236}">
                <a16:creationId xmlns:a16="http://schemas.microsoft.com/office/drawing/2014/main" id="{E8A609C6-A1B5-4B6C-B44C-2991B6189AD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733121" y="3943344"/>
            <a:ext cx="683006" cy="683006"/>
          </a:xfrm>
          <a:prstGeom prst="rect">
            <a:avLst/>
          </a:prstGeom>
        </p:spPr>
      </p:pic>
      <p:pic>
        <p:nvPicPr>
          <p:cNvPr id="22" name="Graphic 21" descr="Group of people">
            <a:extLst>
              <a:ext uri="{FF2B5EF4-FFF2-40B4-BE49-F238E27FC236}">
                <a16:creationId xmlns:a16="http://schemas.microsoft.com/office/drawing/2014/main" id="{4314FD8A-D18B-48B2-9D5D-593A48A5C18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554645" y="4342504"/>
            <a:ext cx="683006" cy="683006"/>
          </a:xfrm>
          <a:prstGeom prst="rect">
            <a:avLst/>
          </a:prstGeom>
        </p:spPr>
      </p:pic>
      <p:pic>
        <p:nvPicPr>
          <p:cNvPr id="23" name="Graphic 22" descr="Research">
            <a:extLst>
              <a:ext uri="{FF2B5EF4-FFF2-40B4-BE49-F238E27FC236}">
                <a16:creationId xmlns:a16="http://schemas.microsoft.com/office/drawing/2014/main" id="{4E92BA77-6E67-4E25-A3E4-25BE7EE5D6C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335986" y="4903204"/>
            <a:ext cx="683006" cy="683006"/>
          </a:xfrm>
          <a:prstGeom prst="rect">
            <a:avLst/>
          </a:prstGeom>
        </p:spPr>
      </p:pic>
      <p:pic>
        <p:nvPicPr>
          <p:cNvPr id="24" name="Graphic 23" descr="Customer review">
            <a:extLst>
              <a:ext uri="{FF2B5EF4-FFF2-40B4-BE49-F238E27FC236}">
                <a16:creationId xmlns:a16="http://schemas.microsoft.com/office/drawing/2014/main" id="{F2C2F8D2-03A6-431C-8CC1-C771132399E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754497" y="1904314"/>
            <a:ext cx="683006" cy="6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0172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Blue,Green, Gray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C8B357206C3F47BF822B0D97BE934F" ma:contentTypeVersion="12" ma:contentTypeDescription="Create a new document." ma:contentTypeScope="" ma:versionID="12d746dc54a6bc3614cb277cabac38ed">
  <xsd:schema xmlns:xsd="http://www.w3.org/2001/XMLSchema" xmlns:xs="http://www.w3.org/2001/XMLSchema" xmlns:p="http://schemas.microsoft.com/office/2006/metadata/properties" xmlns:ns2="e32f9a04-269b-4aeb-944a-bf79f01c449e" xmlns:ns3="67488b87-ffe3-4356-b47a-a1952ae9619c" targetNamespace="http://schemas.microsoft.com/office/2006/metadata/properties" ma:root="true" ma:fieldsID="4221aaa5e77b163330dfb81319b1ecec" ns2:_="" ns3:_="">
    <xsd:import namespace="e32f9a04-269b-4aeb-944a-bf79f01c449e"/>
    <xsd:import namespace="67488b87-ffe3-4356-b47a-a1952ae961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2f9a04-269b-4aeb-944a-bf79f01c44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488b87-ffe3-4356-b47a-a1952ae961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D62FC5-3C1F-416B-9F13-F5E405E7BDD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13BA79B-5805-4DCB-AB45-68F453089E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2f9a04-269b-4aeb-944a-bf79f01c449e"/>
    <ds:schemaRef ds:uri="67488b87-ffe3-4356-b47a-a1952ae961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B913D8-6E23-4C70-8881-965E24BBAF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1593</Words>
  <Application>Microsoft Office PowerPoint</Application>
  <PresentationFormat>Widescreen</PresentationFormat>
  <Paragraphs>243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Gill Sans MT</vt:lpstr>
      <vt:lpstr>Wingdings 2</vt:lpstr>
      <vt:lpstr>Dividend</vt:lpstr>
      <vt:lpstr>SOUTHWEST FLORIDA  REGIONAL PLANNING COUNCIL</vt:lpstr>
      <vt:lpstr>REQUIRED BY STATE STATUTE unfunded</vt:lpstr>
      <vt:lpstr>ONGOING PROGRAMS FUNDED BY FEDERAL GOVERNMENT </vt:lpstr>
      <vt:lpstr>PowerPoint Presentation</vt:lpstr>
      <vt:lpstr>PowerPoint Presentation</vt:lpstr>
      <vt:lpstr>PowerPoint Presentation</vt:lpstr>
      <vt:lpstr>Primary Focus Areas   for all 10 regional planning councils:</vt:lpstr>
      <vt:lpstr>RELEVANCY:</vt:lpstr>
      <vt:lpstr>Relevancy issues from the RPC board…..</vt:lpstr>
      <vt:lpstr>This is what we heard - meeting changes</vt:lpstr>
      <vt:lpstr>Required by State Statutes - Unfunded</vt:lpstr>
      <vt:lpstr>Ongoing Programs Funded  by  the  Federal Government  ($172,164)</vt:lpstr>
      <vt:lpstr>Provide Information on Common Issues  impacting the region</vt:lpstr>
      <vt:lpstr>Inter-governmental Coordination &amp; Communication</vt:lpstr>
      <vt:lpstr>PowerPoint Presentation</vt:lpstr>
      <vt:lpstr>What is the new Direction?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SOUTHWEST FLORIDA  REGIONAL PLANNING COUNCIL</dc:title>
  <dc:creator>Rebekah Harp</dc:creator>
  <cp:lastModifiedBy>mwuerstle@outlook.com</cp:lastModifiedBy>
  <cp:revision>24</cp:revision>
  <dcterms:created xsi:type="dcterms:W3CDTF">2019-05-29T19:17:21Z</dcterms:created>
  <dcterms:modified xsi:type="dcterms:W3CDTF">2022-04-20T21:11:56Z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0x0101004EC8B357206C3F47BF822B0D97BE934F</vt:lpwstr>
  </property>
  <property fmtid="{D5CDD505-2E9C-101B-9397-08002B2CF9AE}" pid="3" name="Order">
    <vt:r8>11117800</vt:r8>
  </property>
</Properties>
</file>